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2D9E9-C257-4928-B082-F951E47F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BE68F-4556-4F6A-A115-182E9A25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2B9E8-A260-46FF-B5B6-2E29FCF3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12EF0-1AD9-43B3-A11A-0AA94A4F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CB187B-B868-4C6D-8578-8AAABFC69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222FE-54E2-492C-BD97-2631D4869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A33BB-B830-402D-9E3D-BA2A7E08C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667F5-1B86-410C-BA3A-D1EAFD09F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D0550-6A2E-43FF-8152-14349D1A9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2DD53-043B-4875-90A0-C0DA127E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69197-312F-455D-8742-E5312A65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3232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卓越项目管理咨询的实地实践指南研究探究解析论证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项目管理咨询概述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实地实践指南基础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卓越项目管理方法探究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工具与技术应用解析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论证：卓越项目管理咨询价值体现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项目管理咨询概述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项目管理咨询是一种专业化的服务，旨在为客户提供项目管理方面的专业知识、技能和经验，以帮助客户实现项目目标。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以项目为中心，注重实效性；强调团队合作与沟通；关注风险管理与质量控制；提供定制化解决方案。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项目管理咨询定义与特点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随着企业竞争加剧，越来越多的企业开始寻求外部项目管理咨询服务，以提升自身项目管理能力。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项目管理咨询市场将继续保持增长态势，行业专业化、服务标准化、国际化将成为未来发展趋势。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723" r="1172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卓越项目管理咨询核心理念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始终将客户需求放在首位，为客户提供最优质的服务。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注重团队建设和协作，发挥团队整体优势。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不断探索新的项目管理理念和方法，以创新驱动企业发展。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持续优化项目管理流程和方法，提升项目管理效率和质量。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实地实践指南基础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深入项目现场，直接观察项目实施过程，记录关键信息。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与项目相关人员进行面对面交流，获取一手资料和意见反馈。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设计针对性问卷，收集项目相关人员对项目的看法和建议。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实地调研方法与技巧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根据项目目标和调研内容，明确需要收集的数据类型和范围。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从多个渠道收集数据，确保数据的全面性和准确性。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对收集到的数据进行整理、分类和分析，提取有价值信息。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问题诊断及解决方案设计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982" r="2398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通过调研数据分析，发现项目实施过程中存在的问题和瓶颈。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针对识别出的问题，深入剖析其产生的原因和影响因素。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根据问题原因，设计针对性的解决方案和措施建议。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对设计的解决方案进行评估和优化，确保其可行性和有效性。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卓越项目管理方法探究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强调个体与交互、可用软件、客户合作和响应变化，通过不断迭代和反馈来优化项目管理过程。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敏捷宣言与原则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如Scrum、Kanban等，通过短周期迭代、可视化任务板和每日站会等工具，提高项目管理的透明度和灵活性。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敏捷方法实践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倡导跨职能、自组织和紧密协作的团队文化，培养团队成员的多元化技能和自主决策能力。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敏捷团队建设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敏捷项目管理方法应用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精益文化与领导力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培养全员参与、持续改进和以客户为中心的企业文化，强化领导者的精益理念和变革管理能力。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以价值为导向，消除浪费，持续改进，通过优化流程和资源利用来提高项目效率和质量。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精益工具与技术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如价值流图、5S管理、看板系统等，帮助项目团队识别浪费环节，优化工作流程，实现项目管理的精益化。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精益思想在项目管理中体现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https://d.book118.com/645333232240011110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2024-09-16T02:40:58.168</cp:lastPrinted>
  <dcterms:created xsi:type="dcterms:W3CDTF">2024-09-15T18:40:58Z</dcterms:created>
  <dcterms:modified xsi:type="dcterms:W3CDTF">2024-09-15T18:41:00Z</dcterms:modified>
</cp:coreProperties>
</file>