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B11B7-99B3-4C79-B1BB-DA25B4F87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C3414-E362-4386-85ED-BA4472295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DE9BD-3B8A-46F5-9C9F-81E89286E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52F14-2558-4296-AE9F-271E68690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1903FF-59E9-413B-8A18-FAA64E82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E4A0C5-9B99-4641-898B-9A36468D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EA905C-0687-4BF7-A098-E3A5E72E4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7D5EB-7B4B-4CE7-9430-EBA16E39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B7E2E-5A95-49EE-8FD1-CAB0FA060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8A1FF-F33D-46C9-B32C-1FBC1363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73744-B755-434A-AB80-DC8420172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33343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强直性脊柱炎PPT课件护理查房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强直性脊柱炎的手术治疗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强直性脊柱炎的预防与保健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强直性脊柱炎概述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强直性脊柱炎是一种慢性自身免疫性疾病，主要侵犯骶髂关节、脊柱骨突、脊柱旁软组织及外周关节，并可伴有关节外表现。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通常在青少年时期发病，病程较长，且具有遗传倾向。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强直性脊柱炎的确切病因尚不明确，可能与遗传、免疫、感染等多种因素有关。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疾病发生时，免疫系统异常攻击自身组织，导致关节炎症和骨化。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主要症状包括腰背痛、晨僵、关节疼痛、关节活动受限等，严重时可出现脊柱畸形和关节强直。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根据患者的临床表现、实验室检查和影像学检查结果进行综合诊断。其中，HLA-B27阳性、骶髂关节病变等是重要的诊断依据。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强直性脊柱炎的护理措施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417" b="1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疼痛预防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70" r="95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采取适当的疼痛缓解措施，如药物治疗、物理治疗和按摩等。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通过适当的锻炼和姿势调整，预防疼痛的发生。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给予患者心理支持和鼓励，增强其战胜疾病的信心。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对患者进行心理疏导，缓解其焦虑、抑郁等不良情绪。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指导患者保持良好的睡眠习惯，提高睡眠质量。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康复锻炼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指导患者进行适当的康复锻炼，以改善关节功能和肌肉力量。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根据患者的具体情况，制定个性化的运动疗法方案。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日常生活能力训练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指导患者在日常生活中进行能力训练，提高生活质量。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家庭成员应给予患者足够的支持和关心，共同应对疾病。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家庭环境应保持舒适、整洁，有利于患者的康复。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家庭成员应掌握基本的护理技巧，如协助患者进行日常活动、观察病情变化等。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强直性脊柱炎的药物治疗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https://d.book118.com/645333343242011034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2024-08-30T10:48:51.813</cp:lastPrinted>
  <dcterms:created xsi:type="dcterms:W3CDTF">2024-08-30T02:48:51Z</dcterms:created>
  <dcterms:modified xsi:type="dcterms:W3CDTF">2024-08-30T02:48:53Z</dcterms:modified>
</cp:coreProperties>
</file>