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84EA5D-9E1B-44E4-A9A5-2DC7135837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9675E3-3863-4CBB-8382-8777167EA0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C3081F-B331-4669-9FBE-9A978192D4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FB66CA-4F08-46C0-AB73-B02FE58E73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B985C56-7FAB-4DCA-9941-79B6B31149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930407F-0DAE-4B5E-BD03-2B0DCB79D2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DDAE9BE-4ADE-42A5-A7C6-BE9F319A50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A36389-F288-473D-A843-EA86E4F5EB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C496DB-4BE7-47F3-A104-EA3C5B019B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F598BD-E077-472B-A34E-74BB84095D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18AE71-EBEF-4220-AB97-1044BD6A14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5334023320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5495" y="927427"/>
            <a:ext cx="812800" cy="73152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2657183">
            <a:off x="7142739" y="769563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685974">
            <a:off x="6633365" y="506931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685974">
            <a:off x="7446339" y="236818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685974">
            <a:off x="11517212" y="2896896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685974">
            <a:off x="6777271" y="3320747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8211116" y="641491"/>
            <a:ext cx="3983355" cy="573214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 rot="2657183">
            <a:off x="11213724" y="770198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2685974">
            <a:off x="10704350" y="507566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2685974">
            <a:off x="11517324" y="237453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2004898" y="5075611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15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60192" y="5075611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5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2024-01-16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931384" y="1759797"/>
            <a:ext cx="7657616" cy="275096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服装网络营销现状研究报告总结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4">
                <a:solidFill>
                  <a:schemeClr val="accent1"/>
                </a:solidFill>
                <a:latin typeface="微软雅黑"/>
                <a:ea typeface="微软雅黑"/>
                <a:cs typeface="微软雅黑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/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服装网络营销概述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服装网络营销现状分析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服装网络营销的挑战与机遇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023413" y="1756561"/>
            <a:ext cx="4145173" cy="823690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435703" y="1925288"/>
            <a:ext cx="3294412" cy="3294412"/>
          </a:xfrm>
          <a:prstGeom prst="blockArc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0800000">
            <a:off x="1435703" y="2063782"/>
            <a:ext cx="3294412" cy="3294412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研究背景</a:t>
            </a:r>
          </a:p>
        </p:txBody>
      </p:sp>
      <p:sp>
        <p:nvSpPr>
          <p:cNvPr id="26" name="AutoShape 26"/>
          <p:cNvSpPr/>
          <p:nvPr/>
        </p:nvSpPr>
        <p:spPr>
          <a:xfrm>
            <a:off x="5784437" y="1687163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5784437" y="2262505"/>
            <a:ext cx="4496144" cy="82053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互联网技术的快速发展，为服装网络营销提供了广阔的发展空间。</a:t>
            </a:r>
          </a:p>
        </p:txBody>
      </p:sp>
      <p:sp>
        <p:nvSpPr>
          <p:cNvPr id="29" name="AutoShape 29"/>
          <p:cNvSpPr/>
          <p:nvPr/>
        </p:nvSpPr>
        <p:spPr>
          <a:xfrm>
            <a:off x="5784437" y="3120755"/>
            <a:ext cx="4496144" cy="56581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5784437" y="3715147"/>
            <a:ext cx="4496144" cy="82053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随着消费者购物习惯的改变，网络购物逐渐成为主流购物方式。</a:t>
            </a:r>
          </a:p>
        </p:txBody>
      </p:sp>
      <p:sp>
        <p:nvSpPr>
          <p:cNvPr id="32" name="AutoShape 32"/>
          <p:cNvSpPr/>
          <p:nvPr/>
        </p:nvSpPr>
        <p:spPr>
          <a:xfrm>
            <a:off x="5784437" y="4609991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5784437" y="5204382"/>
            <a:ext cx="4496144" cy="82053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服装行业市场竞争激烈，网络营销成为企业提升品牌知名度和销售业绩的重要手段。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研究目的与意义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研究目的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深入了解服装网络营销的现状、问题及对策，为企业制定有效的网络营销策略提供参考。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研究意义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有助于企业把握市场趋势，提高品牌竞争力，实现可持续发展。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023413" y="1756561"/>
            <a:ext cx="4145173" cy="823690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服装网络营销概述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5390" r="2539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51" r="3255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服装网络营销的定义</a:t>
            </a:r>
          </a:p>
        </p:txBody>
      </p:sp>
      <p:sp>
        <p:nvSpPr>
          <p:cNvPr id="30" name="AutoShape 30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它涵盖了电子商务、社交媒体、搜索引擎优化等多种营销策略，旨在吸引潜在客户，提高品牌知名度和销售额。</a:t>
            </a:r>
            <a:endParaRPr lang="en-US" sz="1100"/>
          </a:p>
        </p:txBody>
      </p:sp>
      <p:sp>
        <p:nvSpPr>
          <p:cNvPr id="31" name="AutoShape 31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服装网络营销是指利用互联网平台，通过各种在线手段进行服装产品的宣传、推广和销售，以实现盈利和品牌建设的过程。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覆盖面广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通过网络，服装企业可以将产品推向全球市场，不受地域限制。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 w="lg" len="lg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 w="lg" len="lg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互动性强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网络营销可以与消费者进行实时互动，收集反馈，快速调整产品和服务。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成本效益高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相比传统渠道，网络营销的成本较低，且效果可衡量。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个性化需求满足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通过数据分析，企业可以更好地理解消费者需求，提供定制化服务和产品。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服装网络营销的特点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随着互联网的普及，服装企业开始建立官网，进行简单的产品展示和销售。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起步阶段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5381" r="15381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发展阶段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292" r="162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成熟阶段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476" r="12476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电子商务平台的兴起，如淘宝、京东等，使得更多企业加入网络营销。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社交媒体、短视频等新媒体的涌现，为服装企业提供了更多元化的营销手段。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服装网络营销的发展历程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023413" y="1756561"/>
            <a:ext cx="4145173" cy="823690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服装网络营销现状分析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规模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近年来，随着互联网的普及和电子商务的快速发展，服装网络营销的规模持续扩大。根据数据显示，XXXX年我国服装网络零售额达到XXXX亿元，同比增长XX%。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市场份额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服装网络营销在整体服装市场中的份额逐年提升，目前已经占据约XX%的市场份额，显示出较强的市场竞争力。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服装网络营销的规模与市场份额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服装网络营销主要通过电商平台、社交媒体、内容电商等渠道进行。其中，电商平台如淘宝、京东等仍是主要的销售渠道；社交媒体如微信、微博等也逐渐成为服装销售的重要平台；内容电商如抖音、小红书等凭借其内容推荐和口碑传播的特点，也成为服装品牌推广的重要渠道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平台特点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各平台的特点和优势不同，服装品牌需要根据自身定位和目标受众选择合适的销售平台。例如，淘宝平台用户基数大，适合大众化品牌；京东平台品质保障强，适合高端品牌；社交媒体平台互动性强，适合打造品牌形象和推广新品；内容电商平台精准度高，适合精准定位的目标受众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主要渠道</a:t>
            </a:r>
          </a:p>
        </p:txBody>
      </p:sp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服装网络营销的主要渠道与平台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https://d.book118.com/645334023320011121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2024-09-25T02:45:58.877</cp:lastPrinted>
  <dcterms:created xsi:type="dcterms:W3CDTF">2024-09-24T18:45:58Z</dcterms:created>
  <dcterms:modified xsi:type="dcterms:W3CDTF">2024-09-24T18:46:01Z</dcterms:modified>
</cp:coreProperties>
</file>