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95669-F08E-4131-AE3A-95EBCE0E5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FC8DC-37D0-4126-BE9D-8B5146318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C06B9-D3F9-44B4-B7B3-14B251AA0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16C0C-D823-4DC2-AAF7-D8C173FDC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8FFE6E-00C8-4CF6-AAD3-F3270731F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8BEAC6-946E-4EA9-B39B-867BF54E4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54E105-9E62-44EF-B830-14223564A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50ABA-788E-4C16-BD78-7E2903C27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79B99-1932-4B6A-8977-CF6CF2E1D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360F4-8774-4C1C-AEB6-B78FF24D4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19C22-C1F0-4630-8283-FDB4A2178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3420113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决策方法计算题课件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决策方法概述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风险型决策方法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不确定型决策方法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多属性决策方法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多目标决策方法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计算题解析与练习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决策方法概述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77" r="290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决策方法是指在进行决策时所采用的一系列逻辑步骤和工具，用于帮助决策者分析问题、评估选项和做出最优选择。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决策方法的定义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根据不同的分类标准，决策方法可以分为多种类型，如定性决策方法和定量决策方法等。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决策方法的分类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决策方法的定义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正确的决策方法可以帮助决策者更全面地分析问题，减少主观偏见和错误，从而提高决策质量。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750" r="5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科学的决策方法可以降低决策风险，避免盲目和错误的决策所带来的损失。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有效的决策方法能够提高决策效率，缩短决策周期，降低成本。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决策方法的重要性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定性决策方法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定性决策方法主要基于经验和专家判断，通过分析问题的性质、特点和环境因素等来做出决策。常见的定性决策方法包括头脑风暴法、德尔菲法等。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定量决策方法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定量决策方法则采用数学模型和数据分析来辅助决策，通过建立数学模型来预测未来趋势、评估风险和确定最优解。常见的定量决策方法包括线性规划、多目标规划、概率决策等。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44" r="27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决策方法的分类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风险型决策方法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预期收益法是一种基于概率的决策方法，通过计算每个方案的预期收益来选择最优方案。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预期收益法首先确定每个方案的可能结果及其对应的概率，然后计算每个方案的预期收益，即所有可能结果的概率加权和。最后，选择预期收益最高的方案作为最优方案。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预期收益法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决策树法是一种图形化决策方法，通过构建决策树来分析和比较不同方案的优劣。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决策树法首先构建一个决策树，每个节点表示一个决策点，每个分支表示一个可能的决策结果。然后，计算每个方案的期望值，并根据期望值的大小进行比较和选择。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决策树法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敏感性分析法是一种分析方案敏感性的方法，通过分析方案对不同参数变化的反应程度来评估方案的稳定性。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敏感性分析法首先确定影响方案的关键参数，然后分析这些参数的变化对方案结果的影响程度。通过比较不同方案对参数变化的敏感程度，可以评估方案的稳定性和可靠性。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敏感性分析法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https://d.book118.com/645334201131011040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2024-08-31T11:38:59.428</cp:lastPrinted>
  <dcterms:created xsi:type="dcterms:W3CDTF">2024-08-31T03:38:59Z</dcterms:created>
  <dcterms:modified xsi:type="dcterms:W3CDTF">2024-08-31T03:39:01Z</dcterms:modified>
</cp:coreProperties>
</file>