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EB073-E965-4833-B12E-8419E38A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66266-1D80-4F1B-8B51-5BDCA3A63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D6FDF-E6B3-43AF-985C-666A8039D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CB668-C8F5-484C-8F00-27A8AB96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87FBA8-FF01-4458-8373-9E2310DA1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9E272-A374-4B12-BFFB-E9FF9B3AC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FC416B-E12A-48F4-BFF4-FF49A6211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AD162-B5AB-40F2-9D6F-B7C796675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693A0-6761-46B8-9885-DBD12681C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CC2A8-8E5B-41D9-835B-04AA4E17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1B79E-84E9-4FBA-AB2D-09686B972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34032101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上班第一天工作总结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工作环境熟悉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问题反馈与改进计划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工作环境熟悉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办公室布局了解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办公室区域划分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了解了开放式办公区、独立办公室、会议室等区域的分布。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办公设施位置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熟悉了打印机、复印机、扫描仪等设备的摆放位置。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紧急出口与安全设施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掌握了紧急出口位置和安全设施使用方法。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请教问题与分享经验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向资深同事请教了工作上的问题，并分享了彼此的经验。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建立良好人际关系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积极参与团队讨论，与同事保持友好沟通，为日后协作打下基础。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与团队成员互相介绍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与新同事进行了自我介绍，并了解了他们的职责和负责项目。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92" r="1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同事认识与交流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电脑系统操作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熟悉了公司电脑系统的基本操作，如登录、文件存储和共享等。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电话与电子邮件使用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掌握了公司电话的使用方法和电子邮件的发送、接收技巧。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办公软件应用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了解了公司常用的办公软件，并学习了其基本功能和操作技巧。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设备设施使用掌握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仔细研读岗位职责说明书，了解所在岗位的主要工作内容和职责范围。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岗位职责熟悉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业务流程梳理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工作交接事项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熟悉公司业务流程，了解所在岗位在业务流程中的位置和作用。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与前任同事进行工作交接，了解当前工作进展、待处理事项及相关注意事项。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根据岗位职责和业务流程，梳理出当前需要处理的任务清单。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任务清单梳理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根据任务紧急程度、重要性和业务影响等因素，对任务进行优先级排序。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任务优先级排序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为每个任务设定合理的时间节点，确保工作按时完成。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时间节点设定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任务分配与优先级确定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主动与团队成员进行自我介绍和交流，增进彼此了解。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团队成员认识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了解团队内部常用的沟通方式和工具，如企业微信、钉钉、邮件等。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沟通方式明确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熟悉团队内部的协作流程和规范，如任务分配、审批流程、文档管理等。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协作流程梳理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团队协作方式熟悉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https://d.book118.com/645340321014011040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2024-08-30T23:29:04.846</cp:lastPrinted>
  <dcterms:created xsi:type="dcterms:W3CDTF">2024-08-30T15:29:04Z</dcterms:created>
  <dcterms:modified xsi:type="dcterms:W3CDTF">2024-08-30T15:29:06Z</dcterms:modified>
</cp:coreProperties>
</file>