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4F17-0F2A-4C56-BCC3-1870F634C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767CB-824E-473A-9BBF-0B1D3E5B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AC77D-12D7-4D85-9779-008F2891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4F823-A7F9-4E7D-9C5C-F860A19E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C301A-791A-40F4-865B-66A86FF7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FB162-AAC4-4C65-B293-5720D526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CEA01-63AB-4DF5-B74B-7EF50C8C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B0640-3568-4D51-9243-015E6356F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1FCFD-3968-49AF-A73F-D358B7DA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440C4-160C-45DD-BAB9-8C7C5495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90C92-F54E-4604-8302-0F186AB4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42210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肺水肿预防及护理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肺水肿是指由于各种原因导致肺组织液生成和回流平衡失调，使大量组织液在短时间内积聚在肺泡、肺间质和细小支气管内，导致肺通气与换气功能严重障碍的一系列临床综合征。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根据发病速度和持续时间，肺水肿可分为急性和慢性；根据水肿性质，可分为高蛋白水肿、低蛋白水肿和其他类型。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肺水肿可由多种病因引起，包括心源性、非心源性、感染性、药物性等。其中，心源性肺水肿是最常见的类型，主要由心脏疾病导致。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肺水肿的主要病理机制是肺组织液生成增多或回流障碍。具体来说，由于各种原因导致肺静脉压增高、毛细血管静水压增高或血浆胶体渗透压降低等，均可引起肺组织液生成增多或回流障碍。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48" r="180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41" r="287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肺水肿患者常出现呼吸困难、咳嗽、咳大量泡沫痰等症状，严重者可出现发绀、端坐呼吸等表现。听诊可闻及肺部湿啰音。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根据患者症状、体征及相关检查，如心电图、X线胸片、超声心动图等，可对肺水肿作出诊断。同时需排除其他可能导致类似症状的疾病，如肺炎、肺结核等。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在高海拔地区或潜水等低氧环境中活动时，应合理安排休息和活动时间，避免长时间停留。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避免长时间暴露于高海拔、低氧环境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积极预防和治疗呼吸道疾病，如感冒、支气管炎等，以降低肺水肿的风险。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控制呼吸道疾病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合理安排工作和休息时间，避免过度劳累，以免加重心肺负担。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戒烟限酒，保持健康的生活方式，有助于预防肺水肿的发生。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663" r="36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保持均衡饮食，多摄入富含维生素、矿物质和抗氧化物质的食物，如新鲜蔬菜、水果、全谷类等。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适量进行有氧运动，如散步、慢跑、游泳等，有助于增强心肺功能和免疫力。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保证充足的睡眠时间，避免熬夜和过度疲劳。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保持健康的体重范围，避免肥胖和相关疾病的发生。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积极治疗和控制慢性疾病，如高血压、糖尿病、冠心病等，以降低肺水肿的风险。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定期进行身体检查，及时发现潜在的健康问题，采取相应的预防和治疗措施。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遵医嘱用药，不随意更改用药剂量和方法，避免药物不良反应引起的肺水肿。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https://d.book118.com/645342210121011111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2024-09-17T02:46:26.018</cp:lastPrinted>
  <dcterms:created xsi:type="dcterms:W3CDTF">2024-09-16T18:46:26Z</dcterms:created>
  <dcterms:modified xsi:type="dcterms:W3CDTF">2024-09-16T18:46:27Z</dcterms:modified>
</cp:coreProperties>
</file>