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E4C6DD-439C-4EDF-A2E5-FF66C19B2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50721-1C2B-4FFD-8E0C-69D4B0FDD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58F4D5-3138-4C8E-854A-3F2BB99B7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8B2D5D-4EB5-484E-9E28-659A9C6BC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8EE382-C07F-4A26-B2A3-56396939C3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A4FF25-9A70-4726-A1E1-0B4C38D71A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E83600-DE9F-4F2E-84C3-45773E331A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88153D-CAD7-4F0A-9608-37E22F342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E02478-EE95-4C2A-95D1-CB2D4116F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E4D67-7801-4E64-A2B6-485C37752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C9A42-CF00-406A-A58E-C41D03319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2024/2/17</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2024/2/17</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lang="zh-CN" altLang="en-US"/>
              <a:t>2024/2/17</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34222211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自闭症儿童课题研究方案\n## 1.自闭症儿童的基本概念与现状分析\n### 1.1自闭症的定义与诊断标准\n### 1.2自闭症儿童的人口分布与发病率\n### 1.3自闭症儿童的教育与康复现状\n## 2.自闭症儿童的研究方法与技术\n### 2.1观察法与实验法的应用\n### 2.2心理测评与行为分析技术\n### 2.3神经生物学与遗传学的研究进展\n## 3.自闭症儿童的语言与非语言沟通障碍\n### 3.1语言发展迟缓与障碍的表现\n### 3.2非语言沟通方式的研究与应用\n### 3.3提高自闭症儿童沟通能力的干预措施\n## 4.自闭症儿童的社交技能与行为问题\n### 4.1社交技能的发展与评估\n### 4.2自闭症儿童的刻板行为与兴趣\n### 4.3社交技能干预与行为矫正方法\n## 5.自闭症儿童的教育干预与康复策略\n### 5.1个别化教育计划与课程设置\n### 5.2应用行为分析（ABA）技术的实践\n### 5.3家庭参与与社区支持体系的建立\n## 6.自闭症儿童的心理发展与情绪调节\n### 6.1自闭症儿童的心理发展特点\n### 6.2情绪调节困难的表现与原因\n### 6.3心理干预与情绪调节策略的实施\n## 7.自闭症儿童的预后与生活质量\n### 7.1自闭症儿童的发育与预后评估\n### 7.2提高自闭症儿童生活质量的措施\n### 7.3关注自闭症儿童的未来发展\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6500"/>
              <a:t>自闭症儿童课题研究方案</a:t>
            </a:r>
            <a:endParaRPr/>
          </a:p>
        </p:txBody>
      </p:sp>
      <p:sp>
        <p:nvSpPr>
          <p:cNvPr id="3" name="文本占位符 3" descr="{&quot;isTemplate&quot;:false,&quot;type&quot;:&quot;content&quot;,&quot;canOmit&quot;:true,&quot;range&quot;:0}"/>
          <p:cNvSpPr>
            <a:spLocks noGrp="1"/>
          </p:cNvSpPr>
          <p:nvPr>
            <p:ph type="body" sz="quarter" idx="10"/>
          </p:nvPr>
        </p:nvSpPr>
        <p:spPr>
          <a:xfrm>
            <a:off x="887999" y="1861809"/>
            <a:ext cx="2853666" cy="480131"/>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 </a:t>
            </a:r>
            <a:endParaRPr kumimoji="1" lang="en-US" altLang="zh-CN" spc="80">
              <a:latin typeface="+mj-ea"/>
              <a:ea typeface="+mj-ea"/>
            </a:endParaRPr>
          </a:p>
        </p:txBody>
      </p:sp>
      <p:sp>
        <p:nvSpPr>
          <p:cNvPr id="5" name="文本占位符 20"/>
          <p:cNvSpPr txBox="1"/>
          <p:nvPr/>
        </p:nvSpPr>
        <p:spPr>
          <a:xfrm>
            <a:off x="11614572" y="6131138"/>
            <a:ext cx="184730"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45"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自闭症儿童的基本概念与现状分析</a:t>
            </a:r>
            <a:endParaRPr/>
          </a:p>
        </p:txBody>
      </p:sp>
      <p:sp>
        <p:nvSpPr>
          <p:cNvPr id="146"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47"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83"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84"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85" name="Group 2"/>
            <p:cNvGrpSpPr/>
            <p:nvPr/>
          </p:nvGrpSpPr>
          <p:grpSpPr>
            <a:xfrm>
              <a:off x="5982796" y="3116804"/>
              <a:ext cx="5783287" cy="1610798"/>
              <a:chOff x="5982796" y="3116804"/>
              <a:chExt cx="5783287" cy="1610798"/>
            </a:xfrm>
          </p:grpSpPr>
          <p:sp>
            <p:nvSpPr>
              <p:cNvPr id="286"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自闭症的定义</a:t>
                </a:r>
                <a:endParaRPr/>
              </a:p>
            </p:txBody>
          </p:sp>
          <p:sp>
            <p:nvSpPr>
              <p:cNvPr id="287"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是一种神经发育障碍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表现为社交沟通困难、刻板行为与兴趣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发病原因尚不明确，可能与遗传和环境因素有关</a:t>
                </a:r>
                <a:endParaRPr/>
              </a:p>
            </p:txBody>
          </p:sp>
        </p:grpSp>
        <p:grpSp>
          <p:nvGrpSpPr>
            <p:cNvPr id="288" name="Group 5"/>
            <p:cNvGrpSpPr/>
            <p:nvPr/>
          </p:nvGrpSpPr>
          <p:grpSpPr>
            <a:xfrm>
              <a:off x="5982796" y="4769459"/>
              <a:ext cx="5783287" cy="1610798"/>
              <a:chOff x="5982796" y="4769459"/>
              <a:chExt cx="5783287" cy="1610798"/>
            </a:xfrm>
          </p:grpSpPr>
          <p:sp>
            <p:nvSpPr>
              <p:cNvPr id="289"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自闭症的诊断标准</a:t>
                </a:r>
                <a:endParaRPr/>
              </a:p>
            </p:txBody>
          </p:sp>
          <p:sp>
            <p:nvSpPr>
              <p:cNvPr id="290"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根据《精神障碍诊断与统计手册》第五版（DSM-5）</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表现为社交沟通障碍、刻板行为与兴趣、以及认知发展障碍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诊断需排除其他神经发育障碍或精神疾病</a:t>
                </a:r>
                <a:endParaRPr/>
              </a:p>
            </p:txBody>
          </p:sp>
        </p:grpSp>
        <p:grpSp>
          <p:nvGrpSpPr>
            <p:cNvPr id="291" name="Group 407"/>
            <p:cNvGrpSpPr/>
            <p:nvPr/>
          </p:nvGrpSpPr>
          <p:grpSpPr>
            <a:xfrm>
              <a:off x="5982796" y="1468163"/>
              <a:ext cx="5700871" cy="1610798"/>
              <a:chOff x="5982796" y="1468163"/>
              <a:chExt cx="5700871" cy="1610798"/>
            </a:xfrm>
          </p:grpSpPr>
          <p:sp>
            <p:nvSpPr>
              <p:cNvPr id="292"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自闭症的类型</a:t>
                </a:r>
                <a:endParaRPr/>
              </a:p>
            </p:txBody>
          </p:sp>
          <p:sp>
            <p:nvSpPr>
              <p:cNvPr id="293"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典型自闭症：表现为严重的社交沟通障碍和刻板行为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非典型自闭症：表现为较轻的社交沟通障碍和刻板行为</a:t>
                </a:r>
                <a:endParaRPr/>
              </a:p>
            </p:txBody>
          </p:sp>
        </p:grpSp>
      </p:grpSp>
      <p:sp>
        <p:nvSpPr>
          <p:cNvPr id="2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自闭症的定义与诊断标准</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0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4" name="Group 598"/>
            <p:cNvGrpSpPr/>
            <p:nvPr/>
          </p:nvGrpSpPr>
          <p:grpSpPr>
            <a:xfrm>
              <a:off x="763829" y="1414808"/>
              <a:ext cx="6972294" cy="2337649"/>
              <a:chOff x="763829" y="1414808"/>
              <a:chExt cx="6972294" cy="2337649"/>
            </a:xfrm>
          </p:grpSpPr>
          <p:sp>
            <p:nvSpPr>
              <p:cNvPr id="30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自闭症儿童的人口分布</a:t>
                </a:r>
                <a:endParaRPr/>
              </a:p>
            </p:txBody>
          </p:sp>
          <p:sp>
            <p:nvSpPr>
              <p:cNvPr id="30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全球范围内，自闭症儿童的数量逐年增加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发病率在不同国家和地区存在差异，可能与遗传和环境因素有关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亚洲地区自闭症儿童发病率较高，可能与遗传和环境因素有关</a:t>
                </a:r>
                <a:endParaRPr/>
              </a:p>
            </p:txBody>
          </p:sp>
          <p:sp>
            <p:nvSpPr>
              <p:cNvPr id="30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1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11" name="Group 591"/>
            <p:cNvGrpSpPr/>
            <p:nvPr/>
          </p:nvGrpSpPr>
          <p:grpSpPr>
            <a:xfrm>
              <a:off x="689593" y="3949139"/>
              <a:ext cx="7078256" cy="2128975"/>
              <a:chOff x="689593" y="3949139"/>
              <a:chExt cx="7078256" cy="2128975"/>
            </a:xfrm>
          </p:grpSpPr>
          <p:sp>
            <p:nvSpPr>
              <p:cNvPr id="31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自闭症的发病率</a:t>
                </a:r>
                <a:endParaRPr/>
              </a:p>
            </p:txBody>
          </p:sp>
          <p:sp>
            <p:nvSpPr>
              <p:cNvPr id="31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据统计，自闭症儿童发病率约为1%</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男性发病率高于女性，约为4:1</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发病年龄多在3-5岁，但部分患者可能在成年后才发现</a:t>
                </a:r>
                <a:endParaRPr/>
              </a:p>
            </p:txBody>
          </p:sp>
          <p:sp>
            <p:nvSpPr>
              <p:cNvPr id="31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1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1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1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自闭症儿童的人口分布与发病率</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2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2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22" name="Group 598"/>
            <p:cNvGrpSpPr/>
            <p:nvPr/>
          </p:nvGrpSpPr>
          <p:grpSpPr>
            <a:xfrm>
              <a:off x="763829" y="1414808"/>
              <a:ext cx="6972294" cy="2337649"/>
              <a:chOff x="763829" y="1414808"/>
              <a:chExt cx="6972294" cy="2337649"/>
            </a:xfrm>
          </p:grpSpPr>
          <p:sp>
            <p:nvSpPr>
              <p:cNvPr id="32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自闭症儿童的教育现状</a:t>
                </a:r>
                <a:endParaRPr/>
              </a:p>
            </p:txBody>
          </p:sp>
          <p:sp>
            <p:nvSpPr>
              <p:cNvPr id="32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大部分自闭症儿童可以进入普通学校接受教育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但教育资源分配不均，部分自闭症儿童得不到充分的教育支持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自闭症儿童的教育需求与普通儿童存在差异，需要特殊的教育方法</a:t>
                </a:r>
                <a:endParaRPr/>
              </a:p>
            </p:txBody>
          </p:sp>
          <p:sp>
            <p:nvSpPr>
              <p:cNvPr id="32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2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2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2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29" name="Group 591"/>
            <p:cNvGrpSpPr/>
            <p:nvPr/>
          </p:nvGrpSpPr>
          <p:grpSpPr>
            <a:xfrm>
              <a:off x="689593" y="3949139"/>
              <a:ext cx="7078256" cy="2128975"/>
              <a:chOff x="689593" y="3949139"/>
              <a:chExt cx="7078256" cy="2128975"/>
            </a:xfrm>
          </p:grpSpPr>
          <p:sp>
            <p:nvSpPr>
              <p:cNvPr id="33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自闭症儿童的康复现状</a:t>
                </a:r>
                <a:endParaRPr/>
              </a:p>
            </p:txBody>
          </p:sp>
          <p:sp>
            <p:nvSpPr>
              <p:cNvPr id="33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自闭症儿童康复需求巨大，但康复资源有限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康复项目多以机构为主，家庭参与度较低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康复效果因个体差异而异，需要长期持续的干预</a:t>
                </a:r>
                <a:endParaRPr/>
              </a:p>
            </p:txBody>
          </p:sp>
          <p:sp>
            <p:nvSpPr>
              <p:cNvPr id="33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3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3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3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自闭症儿童的教育与康复现状</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338"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自闭症儿童的研究方法与技术</a:t>
            </a:r>
            <a:endParaRPr/>
          </a:p>
        </p:txBody>
      </p:sp>
      <p:sp>
        <p:nvSpPr>
          <p:cNvPr id="339"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340"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44" name="Group 598"/>
            <p:cNvGrpSpPr/>
            <p:nvPr/>
          </p:nvGrpSpPr>
          <p:grpSpPr>
            <a:xfrm>
              <a:off x="763829" y="1414808"/>
              <a:ext cx="6972294" cy="2337649"/>
              <a:chOff x="763829" y="1414808"/>
              <a:chExt cx="6972294" cy="2337649"/>
            </a:xfrm>
          </p:grpSpPr>
          <p:sp>
            <p:nvSpPr>
              <p:cNvPr id="3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观察法在自闭症研究中的应用</a:t>
                </a:r>
                <a:endParaRPr/>
              </a:p>
            </p:txBody>
          </p:sp>
          <p:sp>
            <p:nvSpPr>
              <p:cNvPr id="3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通过观察自闭症儿童的日常生活和行为表现，了解其特点和需求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观察法可以为研究提供丰富、真实的数据，有助于深入了解自闭症儿童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观察法需要长时间的积累和大量的案例，研究周期较长</a:t>
                </a:r>
                <a:endParaRPr/>
              </a:p>
            </p:txBody>
          </p:sp>
          <p:sp>
            <p:nvSpPr>
              <p:cNvPr id="3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51" name="Group 591"/>
            <p:cNvGrpSpPr/>
            <p:nvPr/>
          </p:nvGrpSpPr>
          <p:grpSpPr>
            <a:xfrm>
              <a:off x="689593" y="3949139"/>
              <a:ext cx="7078256" cy="2128975"/>
              <a:chOff x="689593" y="3949139"/>
              <a:chExt cx="7078256" cy="2128975"/>
            </a:xfrm>
          </p:grpSpPr>
          <p:sp>
            <p:nvSpPr>
              <p:cNvPr id="3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实验法在自闭症研究中的应用</a:t>
                </a:r>
                <a:endParaRPr/>
              </a:p>
            </p:txBody>
          </p:sp>
          <p:sp>
            <p:nvSpPr>
              <p:cNvPr id="3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通过实验操作，探究自闭症儿童的认知、语言、社交等方面的问题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实验法可以为研究提供客观的、可量化的数据，有助于发现因果关系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实验法需要严格控制实验条件，保证研究的科学性和可靠性</a:t>
                </a:r>
                <a:endParaRPr/>
              </a:p>
            </p:txBody>
          </p:sp>
          <p:sp>
            <p:nvSpPr>
              <p:cNvPr id="3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观察法与实验法的应用</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6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6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62" name="Group 598"/>
            <p:cNvGrpSpPr/>
            <p:nvPr/>
          </p:nvGrpSpPr>
          <p:grpSpPr>
            <a:xfrm>
              <a:off x="763829" y="1414808"/>
              <a:ext cx="6972294" cy="2337649"/>
              <a:chOff x="763829" y="1414808"/>
              <a:chExt cx="6972294" cy="2337649"/>
            </a:xfrm>
          </p:grpSpPr>
          <p:sp>
            <p:nvSpPr>
              <p:cNvPr id="36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心理测评在自闭症研究中的应用</a:t>
                </a:r>
                <a:endParaRPr/>
              </a:p>
            </p:txBody>
          </p:sp>
          <p:sp>
            <p:nvSpPr>
              <p:cNvPr id="36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通过心理测评，了解自闭症儿童的认知、语言、社交等方面的发展水平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心理测评可以为研究提供量化数据，有助于评估自闭症儿童的治疗效果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心理测评需要专业的测评工具和人员，以保证测评的准确性和有效性</a:t>
                </a:r>
                <a:endParaRPr/>
              </a:p>
            </p:txBody>
          </p:sp>
          <p:sp>
            <p:nvSpPr>
              <p:cNvPr id="36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6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6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6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69" name="Group 591"/>
            <p:cNvGrpSpPr/>
            <p:nvPr/>
          </p:nvGrpSpPr>
          <p:grpSpPr>
            <a:xfrm>
              <a:off x="689593" y="3949139"/>
              <a:ext cx="7078256" cy="2128975"/>
              <a:chOff x="689593" y="3949139"/>
              <a:chExt cx="7078256" cy="2128975"/>
            </a:xfrm>
          </p:grpSpPr>
          <p:sp>
            <p:nvSpPr>
              <p:cNvPr id="37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行为分析技术在自闭症研究中的应用</a:t>
                </a:r>
                <a:endParaRPr/>
              </a:p>
            </p:txBody>
          </p:sp>
          <p:sp>
            <p:nvSpPr>
              <p:cNvPr id="37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通过观察和分析自闭症儿童的行为，了解其需求和问题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行为分析技术可以为研究提供具体、实用的干预方法，有助于改善自闭症儿童的生活质量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行为分析技术需要长时间的积累和大量的案例，研究周期较长</a:t>
                </a:r>
                <a:endParaRPr/>
              </a:p>
            </p:txBody>
          </p:sp>
          <p:sp>
            <p:nvSpPr>
              <p:cNvPr id="37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7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7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7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7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心理测评与行为分析技术</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7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7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80" name="Group 598"/>
            <p:cNvGrpSpPr/>
            <p:nvPr/>
          </p:nvGrpSpPr>
          <p:grpSpPr>
            <a:xfrm>
              <a:off x="763829" y="1414808"/>
              <a:ext cx="6972294" cy="2337649"/>
              <a:chOff x="763829" y="1414808"/>
              <a:chExt cx="6972294" cy="2337649"/>
            </a:xfrm>
          </p:grpSpPr>
          <p:sp>
            <p:nvSpPr>
              <p:cNvPr id="38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神经生物学在自闭症研究中的应用</a:t>
                </a:r>
                <a:endParaRPr/>
              </a:p>
            </p:txBody>
          </p:sp>
          <p:sp>
            <p:nvSpPr>
              <p:cNvPr id="38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通过研究自闭症儿童的神经发育和神经功能，了解其发病机制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神经生物学研究有助于发现自闭症儿童的治疗靶点，提高治疗效果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神经生物学研究需要先进的实验技术和设备，研究难度较大</a:t>
                </a:r>
                <a:endParaRPr/>
              </a:p>
            </p:txBody>
          </p:sp>
          <p:sp>
            <p:nvSpPr>
              <p:cNvPr id="38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8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8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8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7" name="Group 591"/>
            <p:cNvGrpSpPr/>
            <p:nvPr/>
          </p:nvGrpSpPr>
          <p:grpSpPr>
            <a:xfrm>
              <a:off x="689593" y="3949139"/>
              <a:ext cx="7078256" cy="2128975"/>
              <a:chOff x="689593" y="3949139"/>
              <a:chExt cx="7078256" cy="2128975"/>
            </a:xfrm>
          </p:grpSpPr>
          <p:sp>
            <p:nvSpPr>
              <p:cNvPr id="38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遗传学在自闭症研究中的应用</a:t>
                </a:r>
                <a:endParaRPr/>
              </a:p>
            </p:txBody>
          </p:sp>
          <p:sp>
            <p:nvSpPr>
              <p:cNvPr id="38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通过研究自闭症儿童的遗传特征，了解其遗传风险和发病机制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遗传学研究有助于发现自闭症儿童的遗传病因，为治疗提供依据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遗传学研究需要大量的样本和数据，研究周期较长</a:t>
                </a:r>
                <a:endParaRPr/>
              </a:p>
            </p:txBody>
          </p:sp>
          <p:sp>
            <p:nvSpPr>
              <p:cNvPr id="39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9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9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9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神经生物学与遗传学的研究进展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自闭症儿童的语言与非语言沟通障碍</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语言发展迟缓</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自闭症儿童的语言发展速度较慢，可能需要更长时间才能掌握一定的语言技能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语言发展迟缓可能导致自闭症儿童在社交、学习和生活方面遇到困难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语言发展迟缓可能与自闭症儿童的认知、神经发育和遗传因素有关</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语言障碍的表现</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自闭症儿童可能存在发音不清、词汇量少、语法错误等问题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语言障碍可能导致自闭症儿童在交流过程中出现理解困难和表达困难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语言障碍可能与自闭症儿童的认知、神经发育和遗传因素有关</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语言发展迟缓与障碍的表现</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1" name="Group 598"/>
            <p:cNvGrpSpPr/>
            <p:nvPr/>
          </p:nvGrpSpPr>
          <p:grpSpPr>
            <a:xfrm>
              <a:off x="763829" y="1414808"/>
              <a:ext cx="6972294" cy="2337649"/>
              <a:chOff x="763829" y="1414808"/>
              <a:chExt cx="6972294" cy="2337649"/>
            </a:xfrm>
          </p:grpSpPr>
          <p:sp>
            <p:nvSpPr>
              <p:cNvPr id="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非语言沟通方式的重要性</a:t>
                </a:r>
                <a:endParaRPr/>
              </a:p>
            </p:txBody>
          </p:sp>
          <p:sp>
            <p:nvSpPr>
              <p:cNvPr id="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自闭症儿童在语言沟通方面存在障碍，非语言沟通方式可以作为补充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非语言沟通方式包括肢体语言、面部表情、眼神交流等，有助于提高沟通效果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非语言沟通方式的研究和应用有助于提高自闭症儿童的社交能力和生活质量</a:t>
                </a:r>
                <a:endParaRPr/>
              </a:p>
            </p:txBody>
          </p:sp>
          <p:sp>
            <p:nvSpPr>
              <p:cNvPr id="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8" name="Group 591"/>
            <p:cNvGrpSpPr/>
            <p:nvPr/>
          </p:nvGrpSpPr>
          <p:grpSpPr>
            <a:xfrm>
              <a:off x="689593" y="3949139"/>
              <a:ext cx="7078256" cy="2128975"/>
              <a:chOff x="689593" y="3949139"/>
              <a:chExt cx="7078256" cy="2128975"/>
            </a:xfrm>
          </p:grpSpPr>
          <p:sp>
            <p:nvSpPr>
              <p:cNvPr id="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非语言沟通方式的研究</a:t>
                </a:r>
                <a:endParaRPr/>
              </a:p>
            </p:txBody>
          </p:sp>
          <p:sp>
            <p:nvSpPr>
              <p:cNvPr id="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研究自闭症儿童的非语言沟通方式，了解其特点和需求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分析非语言沟通方式在自闭症儿童社交、学习和生活方面的应用效果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探索非语言沟通方式的干预方法，提高自闭症儿童的沟通能力</a:t>
                </a:r>
                <a:endParaRPr/>
              </a:p>
            </p:txBody>
          </p:sp>
          <p:sp>
            <p:nvSpPr>
              <p:cNvPr id="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非语言沟通方式的研究与应用</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4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9" name="Group 598"/>
            <p:cNvGrpSpPr/>
            <p:nvPr/>
          </p:nvGrpSpPr>
          <p:grpSpPr>
            <a:xfrm>
              <a:off x="763829" y="1414808"/>
              <a:ext cx="6972294" cy="2337649"/>
              <a:chOff x="763829" y="1414808"/>
              <a:chExt cx="6972294" cy="2337649"/>
            </a:xfrm>
          </p:grpSpPr>
          <p:sp>
            <p:nvSpPr>
              <p:cNvPr id="5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语言训练</a:t>
                </a:r>
                <a:endParaRPr/>
              </a:p>
            </p:txBody>
          </p:sp>
          <p:sp>
            <p:nvSpPr>
              <p:cNvPr id="5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针对自闭症儿童的语言障碍，进行有针对性的语言训练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语言训练可以通过专业的语言治疗师进行，也可以结合家庭和学校的资源进行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语言训练需要长时间的积累和持续的努力，效果可能因人而异</a:t>
                </a:r>
                <a:endParaRPr/>
              </a:p>
            </p:txBody>
          </p:sp>
          <p:sp>
            <p:nvSpPr>
              <p:cNvPr id="5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6" name="Group 591"/>
            <p:cNvGrpSpPr/>
            <p:nvPr/>
          </p:nvGrpSpPr>
          <p:grpSpPr>
            <a:xfrm>
              <a:off x="689593" y="3949139"/>
              <a:ext cx="7078256" cy="2128975"/>
              <a:chOff x="689593" y="3949139"/>
              <a:chExt cx="7078256" cy="2128975"/>
            </a:xfrm>
          </p:grpSpPr>
          <p:sp>
            <p:nvSpPr>
              <p:cNvPr id="5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非语言沟通方式的训练</a:t>
                </a:r>
                <a:endParaRPr/>
              </a:p>
            </p:txBody>
          </p:sp>
          <p:sp>
            <p:nvSpPr>
              <p:cNvPr id="5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针对自闭症儿童的非语言沟通方式，进行有针对性的训练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非语言沟通方式的训练可以通过观察、模仿和练习进行，提高自闭症儿童的沟通能力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非语言沟通方式的训练需要长时间的积累和持续的努力，效果可能因人而异</a:t>
                </a:r>
                <a:endParaRPr/>
              </a:p>
            </p:txBody>
          </p:sp>
          <p:sp>
            <p:nvSpPr>
              <p:cNvPr id="5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6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6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6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提高自闭症儿童沟通能力的干预措施</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65"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自闭症儿童的社交技能与行为问题</a:t>
            </a:r>
            <a:endParaRPr/>
          </a:p>
        </p:txBody>
      </p:sp>
      <p:sp>
        <p:nvSpPr>
          <p:cNvPr id="66"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04</a:t>
            </a:r>
            <a:endParaRPr kumimoji="1" lang="zh-CN" altLang="en-US"/>
          </a:p>
        </p:txBody>
      </p:sp>
      <p:cxnSp>
        <p:nvCxnSpPr>
          <p:cNvPr id="67"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6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7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71" name="Group 598"/>
            <p:cNvGrpSpPr/>
            <p:nvPr/>
          </p:nvGrpSpPr>
          <p:grpSpPr>
            <a:xfrm>
              <a:off x="763829" y="1414808"/>
              <a:ext cx="6972294" cy="2337649"/>
              <a:chOff x="763829" y="1414808"/>
              <a:chExt cx="6972294" cy="2337649"/>
            </a:xfrm>
          </p:grpSpPr>
          <p:sp>
            <p:nvSpPr>
              <p:cNvPr id="7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社交技能的发展</a:t>
                </a:r>
                <a:endParaRPr/>
              </a:p>
            </p:txBody>
          </p:sp>
          <p:sp>
            <p:nvSpPr>
              <p:cNvPr id="7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社交技能是自闭症儿童在成长过程中需要掌握的重要能力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社交技能包括与他人建立关系、交流信息、解决冲突等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社交技能的发展有助于提高自闭症儿童的社交能力和生活质量</a:t>
                </a:r>
                <a:endParaRPr/>
              </a:p>
            </p:txBody>
          </p:sp>
          <p:sp>
            <p:nvSpPr>
              <p:cNvPr id="7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7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7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7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8" name="Group 591"/>
            <p:cNvGrpSpPr/>
            <p:nvPr/>
          </p:nvGrpSpPr>
          <p:grpSpPr>
            <a:xfrm>
              <a:off x="689593" y="3949139"/>
              <a:ext cx="7078256" cy="2128975"/>
              <a:chOff x="689593" y="3949139"/>
              <a:chExt cx="7078256" cy="2128975"/>
            </a:xfrm>
          </p:grpSpPr>
          <p:sp>
            <p:nvSpPr>
              <p:cNvPr id="7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社交技能的评估</a:t>
                </a:r>
                <a:endParaRPr/>
              </a:p>
            </p:txBody>
          </p:sp>
          <p:sp>
            <p:nvSpPr>
              <p:cNvPr id="8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通过评估自闭症儿童的社交技能，了解其社交能力的发展水平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社交技能的评估可以通过观察、问卷和访谈等方式进行，需要专业的评估工具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社交技能的评估结果可以为研究和干预提供依据，有助于提高自闭症儿童的社交能力</a:t>
                </a:r>
                <a:endParaRPr/>
              </a:p>
            </p:txBody>
          </p:sp>
          <p:sp>
            <p:nvSpPr>
              <p:cNvPr id="8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8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8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8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社交技能的发展与评估</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https://d.book118.com/645342222113011112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自闭症儿童课题研究方案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2024-09-18T14:30:14.831</cp:lastPrinted>
  <dcterms:created xsi:type="dcterms:W3CDTF">2024-09-18T06:30:14Z</dcterms:created>
  <dcterms:modified xsi:type="dcterms:W3CDTF">2024-09-18T06:30:16Z</dcterms:modified>
</cp:coreProperties>
</file>