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BE3C3A-A439-4F37-AA09-C1506323EE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A5F15F-F8FB-45F4-984D-98368E81E7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3785B8-F88B-4102-902E-1DBFB9B1A1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33EF45-7C0D-40AC-AFCB-80737EBA3B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08E581-355F-4094-A4D8-08AEEBA2B9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416735-72CE-41CB-9ADC-290A31DE2F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7CD18B-CB3E-42CA-94A9-043F6116C3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781856-CDC2-4E53-B76C-D02E798FD9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EBE719-2049-435A-9FFF-CC72F70C4B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B767CB-EF52-43D7-9098-E2524F5657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A6ACB1-1458-4D1B-A44F-A305B093D0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5343020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2024-01-20</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智慧园区建设方案的智慧食品安全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智慧园区建设背景与目标</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智慧食品安全体系建设</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信息化技术在智慧食品安全中应用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智慧食品安全监管模式创新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企业主体责任落实与自律机制形成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风险评估预警及应急处置能力提升</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智慧园区建设背景与目标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605" r="3060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利用物联网、大数据、云计算等先进技术，实现园区内各项设施与服务的智能化、信息化和高效化，提升园区整体运营水平。</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智慧园区概念</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降低运营成本、提高运营效率、增强企业竞争力、优化资源配置。</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智慧园区优势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智慧园区概念及优势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食品安全现状及挑战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食品安全现状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当前食品安全问题频发，包括农药残留、添加剂超标、重金属污染等，严重威胁消费者健康。</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食品安全挑战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监管难度大、追溯体系不完善、信息不对称、企业自律不足。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47" r="164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通过智慧化手段，实现食品生产、加工、流通等各环节的有效监管，保障食品质量安全，维护消费者利益。</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构建完善的智慧食品安全体系，实现食品安全信息的透明化、可追溯化，提升食品安全监管效能，确保人民群众“舌尖上的安全”。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智慧食品安全目标与愿景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智慧食品安全愿景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智慧食品安全目标</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智慧食品安全体系建设</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为智慧食品安全提供了基本的法律保障，明确了食品生产经营者的责任和义务，以及监管部门的职责和权力。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《中华人民共和国食品安全法》等相关法律法规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国家和地方政府出台了一系列支持智慧园区和智慧食品安全建设的政策，包括财政补贴、税收优惠、贷款支持等，为智慧食品安全的发展提供了有力保障。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政策支持</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法律法规依据及政策支持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标准规范制定</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制定和完善智慧食品安全相关标准规范，包括食品生产、加工、运输、销售等各环节的操作规范和质量标准，确保食品从源头到餐桌的全程可控。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标准规范执行</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通过加强监督检查和执法力度，确保食品生产经营者严格遵守相关标准规范，对违反规定的行为进行严厉打击和惩处。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744" r="187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标准规范制定与执行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运用大数据、人工智能等先进技术，创新智慧食品安全监管机制，实现食品安全的实时监测、预警和快速响应。</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监管机制创新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完善食品安全监管体系，加强跨部门、跨地区的协作配合，形成齐抓共管的监管格局。同时，加强社会监督，鼓励公众参与食品安全监管，形成政府、企业、社会共同治理的良好局面。</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监管机制完善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监管机制创新与完善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信息化技术在智慧食品安全中应用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物联网设备远程控制</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实现对食品加工设备的远程控制和自动化管理，提高生产效率和产品质量。</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物联网在食品溯源中的应用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利用物联网技术对食品生产、流通、消费等全过程进行信息记录，实现食品溯源和追踪。</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物联网设备数据采集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通过物联网传感器对食品生产、加工、运输、销售等各环节进行实时数据采集和监控，确保食品安全。</a:t>
            </a:r>
          </a:p>
        </p:txBody>
      </p:sp>
      <p:pic>
        <p:nvPicPr>
          <p:cNvPr id="10" name="Picture 10"/>
          <p:cNvPicPr>
            <a:picLocks noChangeAspect="1"/>
          </p:cNvPicPr>
          <p:nvPr/>
        </p:nvPicPr>
        <p:blipFill>
          <a:blip r:embed="rId2"/>
          <a:srcRect l="24" r="24"/>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物联网技术应用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641" b="1864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大数据分析与挖掘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食品安全数据分析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通过对大量食品安全数据进行分析和挖掘，发现潜在的安全隐患和问题，为监管部门和企业提供决策支持。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食品消费行为分析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分析消费者的食品购买行为和偏好，为企业产品研发和市场推广提供参考。</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食品舆情分析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监测和分析互联网上关于食品的舆情信息，及时发现和处理食品安全事件，维护品牌形象和消费者信心。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应用服务提供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基于云计算平台开发智慧食品安全应用，为监管部门、企业和消费者提供便捷、高效的服务。</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云计算基础设施建设</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提供高性能、可扩展的云计算基础设施，支持智慧食品安全应用的部署和运行。</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数据存储和处理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利用云计算平台提供的大规模数据存储和处理能力，对食品安全相关数据进行高效管理和分析。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云计算平台支撑</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智慧食品安全监管模式创新</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https://d.book118.com/645343020023011101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2024-09-09T09:23:59.160</cp:lastPrinted>
  <dcterms:created xsi:type="dcterms:W3CDTF">2024-09-09T01:23:59Z</dcterms:created>
  <dcterms:modified xsi:type="dcterms:W3CDTF">2024-09-09T01:24:01Z</dcterms:modified>
</cp:coreProperties>
</file>