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EC4B3-72F7-4590-BDDA-7EB254A40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84FF3-EBEE-4C55-A903-D6FA7AA96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EDF26-8E8C-4C66-8995-33DD776E6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3637E-5B0C-4568-B7EE-41DCC1C85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8A003-8FE3-4B0C-B581-7B41F8C79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D56B8-EE13-4C34-9607-BDBCC297C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164FC-9BA3-4C60-9FB6-79540776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F8DA2-7ABE-42CD-9149-74F339AC7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4CCF2-592F-4E55-9044-565F9F7D8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A8D04-381C-45D3-95A5-0D85423F4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6FE80-04C0-44DD-A95D-3F340C0BD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192" r:id="rId2"/>
    <p:sldLayoutId id="2147501193" r:id="rId3"/>
    <p:sldLayoutId id="2147501194" r:id="rId4"/>
    <p:sldLayoutId id="2147501195" r:id="rId5"/>
    <p:sldLayoutId id="2147501196" r:id="rId6"/>
    <p:sldLayoutId id="2147501197" r:id="rId7"/>
    <p:sldLayoutId id="2147501198" r:id="rId8"/>
    <p:sldLayoutId id="2147501199" r:id="rId9"/>
    <p:sldLayoutId id="2147501200" r:id="rId10"/>
    <p:sldLayoutId id="214750120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430412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丝杆固定支撑方案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丝杆固定支撑方案设计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丝杆固定支撑方案概述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丝杆固定支撑方案实施步骤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丝杆固定支撑方案发展趋势与展望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丝杆固定支撑方案案例分析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丝杆固定支撑方案概述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丝杆固定支撑方案定义</a:t>
            </a:r>
            <a:endParaRPr lang="zh-CN" altLang="en-US"/>
          </a:p>
        </p:txBody>
      </p:sp>
      <p:sp>
        <p:nvSpPr>
          <p:cNvPr id="1048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丝杆固定支撑方案是一种用于工业领域的支撑系统，采用高强度丝杆作为主要承力部件。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丝杆固定支撑方案广泛应用于机械、化工、电力、航空航天等领域，为各种工业设备提供可靠的支撑和固定。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该方案的设计和制造需要遵循相关标准和规范，确保其安全性和可靠性。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该方案具有结构简单、安装方便、承载能力强等特点，能够满足各种不同工业环境的需求。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丝杆固定支撑方案应用场景</a:t>
            </a:r>
            <a:endParaRPr lang="zh-CN" altLang="en-US"/>
          </a:p>
        </p:txBody>
      </p:sp>
      <p:sp>
        <p:nvSpPr>
          <p:cNvPr id="10490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工业自动化生产线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数控机床和加工中心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医疗器械和精密仪器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物流输送系统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丝杆固定支撑方案优缺点</a:t>
            </a:r>
            <a:endParaRPr lang="zh-CN" altLang="en-US"/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1708948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1712829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圆角矩形 29"/>
          <p:cNvSpPr/>
          <p:nvPr>
            <p:custDataLst>
              <p:tags r:id="rId4"/>
            </p:custDataLst>
          </p:nvPr>
        </p:nvSpPr>
        <p:spPr>
          <a:xfrm>
            <a:off x="6372420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2" name="文本框 31"/>
          <p:cNvSpPr txBox="1"/>
          <p:nvPr>
            <p:custDataLst>
              <p:tags r:id="rId5"/>
            </p:custDataLst>
          </p:nvPr>
        </p:nvSpPr>
        <p:spPr>
          <a:xfrm>
            <a:off x="2012300" y="2102279"/>
            <a:ext cx="3498109" cy="380497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优点：结构简单，成本低廉，适用于中小型设备或实验装置的支撑和固定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6376948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6677066" y="2101632"/>
            <a:ext cx="3497288" cy="38067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缺点：承载能力有限，容易发生弯曲和变形，不适合大型设备和重型装置的支撑和固定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5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丝杆固定支撑方案设计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丝杆选择与规格</a:t>
            </a:r>
            <a:endParaRPr lang="zh-CN" altLang="en-US"/>
          </a:p>
        </p:txBody>
      </p:sp>
      <p:sp>
        <p:nvSpPr>
          <p:cNvPr id="10491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根据使用环境和要求选择合适的丝杆材质和规格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考虑丝杆的承载能力和转动惯量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根据安装空间和布局确定丝杆长度和直径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考虑丝杆的精度要求和加工工艺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支撑结构设计</a:t>
            </a:r>
            <a:endParaRPr lang="zh-CN" altLang="en-US"/>
          </a:p>
        </p:txBody>
      </p:sp>
      <p:sp>
        <p:nvSpPr>
          <p:cNvPr id="104926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支撑结构类型：根据丝杆的规格和承载要求选择合适的支撑结构，如轴承座、滚动轴承等。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支撑结构设计要点：考虑丝杆的刚度、强度、稳定性及寿命，确保支撑结构能够承受丝杆的重量和外部载荷。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支撑结构材料：根据使用环境和载荷要求选择合适的材料，如铸铁、钢材等。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支撑结构安装：确保支撑结构安装位置正确，与丝杆配合良好，无明显振动和位移。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固定方式选择</a:t>
            </a:r>
            <a:endParaRPr lang="zh-CN" altLang="en-US"/>
          </a:p>
        </p:txBody>
      </p:sp>
      <p:sp>
        <p:nvSpPr>
          <p:cNvPr id="104930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丝杆固定支撑方案设计应根据实际需求选择合适的固定方式，如预紧、限位、自锁等。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考虑丝杆的长度、直径、转速等因素，选择合适的固定方式以保证支撑稳定性和精度。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根据工件的重量、尺寸和加工要求，选择合适的固定方式以减少振动和变形。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考虑加工成本和效率，选择经济实惠的固定方式，同时保证加工质量和安全性。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丝杆长度与调整范围</a:t>
            </a:r>
            <a:endParaRPr lang="zh-CN" altLang="en-US"/>
          </a:p>
        </p:txBody>
      </p:sp>
      <p:sp>
        <p:nvSpPr>
          <p:cNvPr id="1049372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丝杆长度：根据设备需求和安装空间选择合适的丝杆长度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76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调整范围：丝杆的调整范围应满足设备的移动需求，同时考虑精度和稳定性要求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2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丝杆固定支撑方案实施步骤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准备工作</a:t>
            </a:r>
            <a:endParaRPr lang="zh-CN" altLang="en-US"/>
          </a:p>
        </p:txBody>
      </p:sp>
      <p:sp>
        <p:nvSpPr>
          <p:cNvPr id="104945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检查丝杆是否有弯曲、锈蚀、损伤等情况，如有异常应及时处理。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确定需要固定的物体和丝杆的规格、长度、直径等参数。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准备所需工具和材料，如螺丝、螺母、垫圈等。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根据需要固定的物体和丝杆的规格选择合适的螺丝和螺母，并确定其长度和直径。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https://d.book118.com/645343041213011044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丝杆固定支撑方案</vt:lpstr>
      <vt:lpstr>目录</vt:lpstr>
      <vt:lpstr>丝杆固定支撑方案概述</vt:lpstr>
      <vt:lpstr>丝杆固定支撑方案定义</vt:lpstr>
      <vt:lpstr>丝杆固定支撑方案应用场景</vt:lpstr>
      <vt:lpstr>丝杆固定支撑方案优缺点</vt:lpstr>
      <vt:lpstr>丝杆固定支撑方案设计</vt:lpstr>
      <vt:lpstr>丝杆选择与规格</vt:lpstr>
      <vt:lpstr>支撑结构设计</vt:lpstr>
      <vt:lpstr>固定方式选择</vt:lpstr>
      <vt:lpstr>丝杆长度与调整范围</vt:lpstr>
      <vt:lpstr>丝杆固定支撑方案实施步骤</vt:lpstr>
      <vt:lpstr>准备工作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2024-09-07T02:07:47.546</cp:lastPrinted>
  <dcterms:created xsi:type="dcterms:W3CDTF">2024-09-06T18:07:47Z</dcterms:created>
  <dcterms:modified xsi:type="dcterms:W3CDTF">2024-09-06T18:07:49Z</dcterms:modified>
</cp:coreProperties>
</file>