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28E8F-7D8A-4A36-8765-0F690830E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0959F-74B5-4A66-839A-4EA6466E5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DA7EE-C1A1-445D-9B12-3C6D28472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6CECF-B5B0-42D0-9463-2A78AE1E9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B407AA-3D79-45E8-AB29-35A9D89BF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18BB3E-D6F6-4F8E-B2D3-12A3DD894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1B2C17-EDBC-4DE7-B8F8-CA35A5175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E0AA89-2954-4A2E-A4D9-42688D35C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F82C7-19C3-4ACD-A5E6-D3653FF9D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9EFFD-CD85-44C9-A34B-DBD9A911E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32694-AC12-46AE-934C-FB23AA986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4334400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某冰箱元旦促销活动广告策略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广告渠道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广告创意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通过元旦促销活动广告，让更多潜在消费者了解某冰箱品牌，提升品牌知名度。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708" r="19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利用各种媒体平台，如电视、网络、户外广告等，广泛传播广告信息，吸引潜在消费者的关注。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通过市场调查和销售数据，了解广告投放后的品牌知名度提升情况。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提高品牌知名度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通过元旦促销活动广告，吸引潜在消费者购买某冰箱品牌产品，促进销售增长。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352" r="1035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突出促销活动的优惠力度和时间限制，强调产品的品质和性能，以及提供便捷的购买渠道和售后服务。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333" r="21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通过销售数据和市场调查，了解广告投放后销售增长情况。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促进销售增长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通过元旦促销活动广告，加深消费者对某冰箱品牌的认知和信任，增强品牌忠诚度。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在广告中传递品牌的核心价值观和品牌故事，强调品牌的品质保证和服务承诺，以及与消费者的情感共鸣。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通过市场调查和消费者反馈，了解广告投放后消费者对品牌的认知和忠诚度提升情况。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增强品牌忠诚度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家庭用户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家庭规模与需求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考虑到家庭用户的需求，广告应强调冰箱的大容量、多功能存储空间以及节能环保等特点，以满足家庭日常冷藏和冷冻需求。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家庭生活品质追求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家庭用户注重生活品质，广告应突出冰箱的高效性能、易清洁和维护的特点，以及时尚的外观设计，提升家庭生活的便利性和舒适度。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针对餐饮业者，广告应强调冰箱的可靠性能、持久耐用以及适合大量存储的特点，以满足餐饮业者对食材保鲜和存储的需求。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商业用途需求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考虑到餐饮业者对商业空间的需求，广告可以突出冰箱的小巧体积、低能耗和环保等特点，以适应不同的商业环境。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商业空间设计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餐饮业者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针对这部分消费者，广告应着重介绍冰箱的新技术、新功能以及节能环保等优势，以吸引他们进行产品更新换代。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考虑到消费者对品牌的忠诚度，广告可以突出品牌的口碑、品质保证以及完善的售后服务等特点，以增加消费者对品牌的信任感。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冰箱更新换代的消费者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升级换代需求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广告渠道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覆盖面广，受众群体广泛，品牌塑造力强。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电视广告可以在黄金时段播出，覆盖大量家庭观众，有助于提高品牌知名度和塑造品牌形象。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电视广告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精准定位，互动性强，传播速度快。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通过网络广告可以在社交媒体、搜索引擎和电商平台上精准投放，吸引目标客户群体，同时可以设置互动环节，提高用户参与度。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网络广告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视觉冲击力强，持久度高，成本相对较低。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在城市主要交通干道、商业区等人流密集区域设置户外广告牌或LED显示屏，可以吸引行人的注意力，并留下深刻印象。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户外广告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https://d.book118.com/645343344002011114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2024-09-20T22:48:45.456</cp:lastPrinted>
  <dcterms:created xsi:type="dcterms:W3CDTF">2024-09-20T14:48:45Z</dcterms:created>
  <dcterms:modified xsi:type="dcterms:W3CDTF">2024-09-20T14:48:47Z</dcterms:modified>
</cp:coreProperties>
</file>