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4EB31-B4CE-4128-B480-986CF7B8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E70D8-3C12-4660-A469-53C01EC65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1DF0D-485B-4C0D-AE19-65EA8C4EA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1CA47-AFF9-4AEC-8498-8E8CD00A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099C4-5216-488F-8157-E9D5982E5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98AAB-E328-443C-BEEE-96E43D05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4060E-499E-43CA-B50E-CB0A54C46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065A8-D848-4D3F-AF7E-F39B6CA32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6BB20-1740-4E12-A076-CABD07FDB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2FD14-51D5-4BFF-A406-19BBEAC3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B17AD-6ACA-471C-9CC7-C96CE049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00133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保育员期末工作总结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52" r="32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93" r="293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71" r="238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负责幼儿的生活起居，如穿衣、洗漱、饮食等，确保幼儿生活规律、卫生习惯良好。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照顾幼儿日常起居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观察并关注幼儿情绪变化，及时发现并解决幼儿的心理问题，促进幼儿心理健康发展。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关注幼儿情绪变化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日常照料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定期对幼儿活动区域进行清洁消毒，保持环境整洁卫生，预防疾病传播。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教育幼儿养成良好卫生习惯，如勤洗手、不随地吐痰等，提高幼儿自我保护意识。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0" r="245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卫生清洁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严格执行幼儿园安全制度，确保幼儿在园安全，防止意外事故发生。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定期对幼儿进行健康检查，及时发现并处理幼儿常见疾病，做好疾病预防工作。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协助教师完成教学任务，为幼儿提供丰富多彩的教育活动。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辅助教师教学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注重培养幼儿的兴趣爱好和个性特长，促进幼儿全面发展。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促进幼儿全面发展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幼儿自我服务能力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通过日常生活中的点滴引导和训练，幼儿逐渐掌握了穿脱衣物、洗手、如厕等自我服务技能，自理能力得到了明显提升。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餐点自主取用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在教师的指导下，幼儿学会了自主取餐、整理餐具，培养了良好的进餐习惯和卫生习惯。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幼儿生活自理能力提升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卫生安全事故零记录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严格清洁消毒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保育员按照规定对幼儿活动场所、玩具、餐具等进行定期清洁和消毒，确保环境卫生达标，有效预防了传染病的发生。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安全教育落实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通过日常教育和紧急演练，幼儿掌握了基本的安全知识和自我保护技能，在园期间未发生任何安全事故。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保育员通过家长群、定期沟通等方式，及时反馈幼儿在园表现和成长进步，增进了家长对幼儿园工作的理解和支持。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家园沟通渠道畅通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保育员在工作中热情周到、细致入微，为家长提供了放心、满意的服务，赢得了家长的高度评价和口碑传播。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优质服务赢得口碑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https://d.book118.com/646000133231010054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2024-09-22T04:57:01.893</cp:lastPrinted>
  <dcterms:created xsi:type="dcterms:W3CDTF">2024-09-21T20:57:01Z</dcterms:created>
  <dcterms:modified xsi:type="dcterms:W3CDTF">2024-09-21T20:57:03Z</dcterms:modified>
</cp:coreProperties>
</file>