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773C951-069D-4FF4-BA2B-057386C398C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E0632-1047-4CD2-81CE-CC954D7C9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B2D66-C7EC-4EA2-AD9D-4CF1A0945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41870-AB0A-4626-B411-E02A800A9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5B1F8-4F3E-4C2D-8F8F-EE60621D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C2064F-8495-430B-BF95-55F479559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07A783-49D1-47B2-8E66-2908055B7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53D91D-3885-46DD-A689-82BA3185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02730-C95E-4407-ADB5-5EEC19F60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E4D62-691F-4222-B539-D963828A7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5E48A-0287-45AE-B315-7B3131D3E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E5FBD-8F84-4939-9889-C42634E8B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B88B81E-9840-4220-BC24-543790011E5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674FBD7-5666-429A-948D-B849993D1F1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0024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时间管理技巧与提升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时间管理的重要性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时间管理的基本原则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时间管理工具的选择与使用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提升时间管理效率的方法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时间管理与工作生活平衡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时间管理的重要性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什么是时间管理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时间管理是指合理规划和利用时间的能力。它关乎个人效率和生活质量。有效的时间管理可以让我们更好地安排任务，提高工作效率。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有效利用时间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为什么需要时间管理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提高效率和生产力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合理分配任务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减少压力和焦虑感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明确目标方向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更好地实现个人和职业目标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时间管理的挑战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时间管理面临诸多挑战，如杂事缠身导致无法专心，缺乏计划和目标，优先级不清晰等。解决这些挑战是提升时间管理能力的关键。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1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提高自我控制力，减少拖延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控制时间分配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避免拖延行为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增加自信心和成就感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完成任务的成就感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提升自信心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时间管理的好处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提高工作效率，增加产出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合理规划任务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时间管理的基本原则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制定明确的目标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制定明确的目标是时间管理的关键。目标应当具体、可衡量、有时限，这样可以帮助您明确工作重点，提高工作效率。设定明确的目标可以让您更专注地处理任务，避免分散注意力。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5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目标要清晰明确，不含糊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制定明确的目标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具体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目标要有明确的衡量标准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可衡量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目标要有明确的时间节点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有时限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短期计划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明确近期要完成的任务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安排每日工作计划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紧急程度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处理紧急任务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及时应对突发事件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优先处理重要任务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确保关键工作顺利进行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制定合理的计划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长期计划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规划未来的发展方向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设定远期目标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重要但不紧急的事务也要优先处理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确立优先级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区分重要和紧急的任务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避免事务积压，提升工作效率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优先处理重要但不紧急的事务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确定事务优先级有助于合理安排工作时间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避免时间浪费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避免长时间无效的会议、聊天等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避免无效沟通和社交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控制上网时间，避免分散注意力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避免无目的的浏览网络和社交媒体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时间管理的基本原则包括制定明确的目标、制定合理的计划、确立优先级以及避免时间浪费。遵循这些原则可以帮助提高工作效率，让您更有效地利用时间，提升工作成果。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时间管理工具的选择与使用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时间管理软件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任务清单管理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Todoist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日程安排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Google Calendar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团队协作管理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Trello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时间管理技术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时间规划表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番茄钟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分配时间的方法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时间块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有效规划每日时间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时间分配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管理任务清单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更新进度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调整任务顺序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及时完成任务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任务清单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制定任务清单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列出所有任务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设置优先级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设定截止日期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时间日志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时间日志是记录每天时间分配的方式，帮助分析时间利用情况，从而更好地规划和管理时间。通过记录时间日志，可以发现时间浪费的地方，提高工作效率。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0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时间日志的好处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通过分析时间记录，找出工作效率低下的原因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更好地控制时间，提高工作产出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提升生产力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合理规划时间，提高工作质量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优化时间安排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https://d.book118.com/646000243013010104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时间管理技巧与提升</vt:lpstr>
      <vt:lpstr>目录</vt:lpstr>
      <vt:lpstr>第1章 时间管理的重要性</vt:lpstr>
      <vt:lpstr>什么是时间管理</vt:lpstr>
      <vt:lpstr>为什么需要时间管理</vt:lpstr>
      <vt:lpstr> </vt:lpstr>
      <vt:lpstr>时间管理的好处</vt:lpstr>
      <vt:lpstr>第2章 时间管理的基本原则</vt:lpstr>
      <vt:lpstr> </vt:lpstr>
      <vt:lpstr>制定明确的目标</vt:lpstr>
      <vt:lpstr>制定合理的计划</vt:lpstr>
      <vt:lpstr>确立优先级</vt:lpstr>
      <vt:lpstr>避免时间浪费</vt:lpstr>
      <vt:lpstr>总结</vt:lpstr>
      <vt:lpstr>第3章 时间管理工具的选择与使用</vt:lpstr>
      <vt:lpstr>时间管理软件</vt:lpstr>
      <vt:lpstr>时间规划表</vt:lpstr>
      <vt:lpstr>任务清单</vt:lpstr>
      <vt:lpstr> </vt:lpstr>
      <vt:lpstr>时间日志的好处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2024-09-29T14:45:11.742</cp:lastPrinted>
  <dcterms:created xsi:type="dcterms:W3CDTF">2024-09-29T06:45:11Z</dcterms:created>
  <dcterms:modified xsi:type="dcterms:W3CDTF">2024-09-29T06:45:16Z</dcterms:modified>
</cp:coreProperties>
</file>