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1D32A-2002-4BF2-ADC7-0A33BA1EA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843E4-E125-4DD6-A298-306407028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7BDCF-61A6-43F0-A829-A36B899C1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24A58-8B47-4444-B097-D6D0309F4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861994-4EC0-4D87-92F6-66EC8A7D4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211C3-7D27-452E-86CD-920C00B2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A97D28-C178-4A32-AC1A-AD25FE839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155E5-6E31-4C3A-8EEB-4B688329D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FE2E0-5B78-4C98-9583-D8DB1B21B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19F96-FA7F-467D-95BA-10C629168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9D2B7-0D02-4011-9311-56A70EF43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05014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门急诊患者满意度统计与评估研究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门急诊患者满意度现状分析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统计方法与评估模型构建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门急诊是患者就医的主要场所，研究门急诊患者满意度有助于发现医疗服务中存在的问题，为医疗机构改进服务质量提供参考。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门急诊患者满意度研究具有重要意义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随着医疗技术的不断进步和患者需求的提高，医疗服务质量成为评价医疗机构的重要指标。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医疗服务质量日益受到关注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患者满意度不仅反映了医疗机构的服务水平，也体现了患者的就医体验和感受。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患者满意度是医疗服务质量的重要体现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通过对门急诊患者满意度的统计与评估，发现医疗服务中存在的问题和不足，提出改进措施，提高医疗服务质量。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本研究主要针对门急诊患者的满意度进行调查和分析，不涉及住院患者和其他医疗服务环节。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门急诊患者满意度现状分析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8" b="2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患者满意度是指患者在接受医疗服务过程中，对医疗服务的整体感受和评价，是衡量医疗服务质量的重要指标。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患者满意度不仅关系到医疗机构的声誉和形象，更是评价医疗服务质量、改进医疗服务流程、提高医疗服务水平的重要依据。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门急诊患者满意度调查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通过对门急诊患者进行问卷调查、电话访问等方式，收集患者对医疗服务的评价和建议。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门急诊患者满意度现状分析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根据调查结果，分析门急诊患者在就诊环境、医生态度、医疗技术、服务流程等方面的满意度情况。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门急诊患者满意度现状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医生的专业水平、医疗技术的先进性、医疗设备的完善程度等直接影响患者的就医体验和满意度。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医疗服务态度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医护人员的服务态度、沟通能力等也是影响患者满意度的重要因素。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医疗机构管理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医疗机构的管理制度、服务流程等是否合理、高效，也会影响患者的就医体验和满意度。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患者自身因素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患者的年龄、性别、文化背景、经济状况等也会对满意度产生一定影响。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统计方法与评估模型构建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通过计算均值、中位数、众数、方差等统计量，对患者满意度数据进行初步描述和分析。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运用假设检验、方差分析等方法，探究不同因素对患者满意度的影响，以及患者满意度与医疗质量等变量之间的关系。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多变量分析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采用回归分析、因子分析等方法，研究多个自变量与患者满意度之间的复杂关系，提取影响患者满意度的关键因素。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基于选定的模型和变量，构建患者满意度评估模型，并通过统计软件实现模型的拟合和参数估计。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根据研究目的和数据特点，选择合适的评估模型，如线性回归模型、逻辑回归模型、结构方程模型等。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变量定义与测量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明确模型中各变量的定义和测量方法，确保数据的准确性和可靠性。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采用交叉验证、Bootstrap等方法对模型进行验证，评估模型的稳定性和预测性能。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根据验证结果，对模型进行调整和优化，如增加变量、改变模型形式等，以提高模型的解释力和预测精度。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对优化后的模型结果进行解释和分析，明确各因素对患者满意度的影响程度和方向，为医院改进服务质量提供科学依据。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结果解释与应用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模型验证与优化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https://d.book118.com/646005014224010100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2024-09-25T03:33:26.395</cp:lastPrinted>
  <dcterms:created xsi:type="dcterms:W3CDTF">2024-09-24T19:33:26Z</dcterms:created>
  <dcterms:modified xsi:type="dcterms:W3CDTF">2024-09-24T19:33:28Z</dcterms:modified>
</cp:coreProperties>
</file>