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917C-6801-4735-B4CF-2BAEBCC37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52544-115D-4023-8F49-A0C08E49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344F2-004D-4B98-B4EA-68623516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5D6A6-4CA2-4B3F-91E1-0B4FBC43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69199-A394-4052-99F2-E1B6C48D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E5F6C-68CB-465F-AC74-B2F84AB3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70288-6303-484F-8719-16CA9887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258F7-8CAA-4F66-B79A-A6402522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64E65-A0F6-42F0-9059-8F457F869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9048F-F105-4050-B706-D7E4EDCE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87733-108F-4EE7-A811-D38CAC68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114004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安全事故排查报告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安全事故概述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事故发生时间：XXXX年XX月XX日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事故发生地点：XX工厂生产线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事故发生时间与地点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机械故障导致的生产事故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二级事故（轻微事故）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事故类型与级别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2" r="105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直接经济损失：XX元人民币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间接经济损失：XX元人民币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人员伤亡情况：无人员伤亡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事故造成的损失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员工在操作过程中因疏忽或技能不足导致的误操作，如错误操作机器、违反安全规程等。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忽视安全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员工对安全规定和警示标识视而不见，冒险作业或违反安全规定，如不带防护用具、在禁区内逗留等。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疲劳和心理压力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长时间工作或工作压力过大导致员工疲劳和心理压力增大，影响判断力和操作能力。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设备缺乏必要的维护保养，导致设备性能下降、故障率增加，从而引发安全事故。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设备不匹配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设备与工作环境不匹配，如使用不合适的工具、设备安装位置不当等，增加了事故风险。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机器、工具、设施等设备出现故障或缺陷，如机械故障、电气故障、控制系统故障等，导致安全事故发生。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恶劣环境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如高温、低温、潮湿、振动、噪音等恶劣环境因素，影响员工操作和设备运行，增加事故风险。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如地震、洪水、台风等自然灾害，对设施和人员造成严重威胁。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交叉作业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不同作业区域之间存在交叉作业，相互干扰和影响，增加了事故发生的可能性。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企业缺乏完善的安全管理制度和操作规程，或者制度执行不力，导致安全事故发生。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安全制度不健全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00" r="139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员工缺乏必要的安全知识和技能培训，对安全规定和操作规程不了解，增加了事故风险。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企业缺乏有效的安全监督机制，对安全隐患排查和整改不力，导致事故发生。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安全事故处理措施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在安全事故发生后，应立即启动应急预案，组织相关人员迅速到达现场，进行紧急处置。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立即启动应急预案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在处理安全事故时，应首先保障人员安全，采取必要措施防止事故扩大和次生事故的发生。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对于事故现场应进行封闭管理，禁止无关人员进入，以免影响事故处理和调查工作。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封闭事故现场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在处理安全事故过程中，应及时向上级主管部门报告事故情况，以便得到及时的指导和支持。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https://d.book118.com/646011140043010041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2024-09-08T01:45:29.203</cp:lastPrinted>
  <dcterms:created xsi:type="dcterms:W3CDTF">2024-09-07T17:45:29Z</dcterms:created>
  <dcterms:modified xsi:type="dcterms:W3CDTF">2024-09-07T17:45:31Z</dcterms:modified>
</cp:coreProperties>
</file>