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67D7DFC-98B1-463C-8E29-B21FB625ACB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05CA9-DD76-4FAD-82C7-74088E43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1F989-02D2-480C-A148-7B8B78D1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73CF6-E121-4F8C-8D79-A82C469C7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887C2C-1CE0-403C-B7D0-127C28EB8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D464F0-BCED-41D0-8A86-A1E7E6693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D521C-CD80-4AF2-9A65-762E095B8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B59D6A-FA5B-48D8-99BB-727B075E7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61F903-597C-4C27-BD3E-0BF04E43C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EE46D-D7C5-4E3C-80EB-C69FCD28E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79083-509B-4860-AAF5-C5A392B7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E68EE-9ED4-4C9F-B9AB-3EE37382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C48DB6B-479C-4E6F-B328-4690127640A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FD9E777-A79D-475A-BD23-A28F02CB009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6012212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焊接操作规程培训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焊接操作规程培训简介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焊接安全操作规程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焊接材料的选择和预处理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焊接质量控制与质量保证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焊接操作规程培训总结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焊接操作规程培训简介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焊接操作概述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焊接是利用熔化金属进行连接的工艺，广泛应用于各个行业中。焊接操作涉及到多种技术和步骤，需要严格遵守规程和安全操作规定。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牢固连接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焊接操作规程培训的目的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了解基本原理和操作流程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掌握焊接技术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降低事故风险，保障生产顺利进行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提高安全意识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学习焊接设备的使用方法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理论课程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实地操作，掌握焊接技术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检验操作人员掌握情况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考核评定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通过此章节的学习，你已经了解了焊接操作规程培训的重要性，培训的目的，以及形式。正确的焊接操作对于产品质量和生产安全至关重要。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焊接安全操作规程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焊接作业场所的准备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在进行焊接作业前，务必确保焊接作业区域通风良好，远离易燃易爆物品，保持作业区域整洁。同时，使用适当的个人防护装备，如焊接面罩、手套、焊接服等，以确保人员安全。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焊接设备的检查和维护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确保正常运行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检查焊接设备状态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电源接地检查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确保无损坏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电缆检查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焊接操作步骤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根据工艺规程要求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选择合适的焊接方法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进行预热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防止电弧辐射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注意安全防护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焊接质量检验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检测焊缝质量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确保标准尺寸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尺寸测量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测量焊缝长度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测量焊缝宽度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无损检测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超声波检测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X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射线检测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焊接质量评定方法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外观检查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检查焊缝表面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观察焊缝形态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焊接材料的选择和预处理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焊接材料主要包括焊条、焊丝、焊剂等，根据不同的焊接工艺和材料要求选择合适的焊接材料。各种焊接材料具有不同的特性和适用范围，需根据具体情况进行选择。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焊接材料的分类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用于手工焊接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用于自动焊接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提高焊接质量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焊接材料的预处理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在进行焊接作业前，需要对焊接材料进行除油、除锈、除氧等预处理，确保焊接接头的质量。预处理过程中需要注意材料的表面清洁度和干燥度，以避免影响焊接接头的质量。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焊接接头的设计应符合焊接工艺要求和焊接接头的受力情况，确保焊接接头的牢固性和密封性。设计时需考虑焊接材料的融合情况、热变形和残余应力等因素，以提高焊接接头的质量和可靠性。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焊接接头的设计原则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确保焊接接头牢固性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牢固性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确保焊接接头密封性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融合情况、热变形、残余应力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密封性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预防渗漏问题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保护焊接接头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考虑因素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融合情况影响焊接强度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热变形对接头影响大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质量和可靠性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重要的焊接接头要进行专业设计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确保焊接接头的质量和可靠性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焊接接头的设计原则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牢固性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确保焊接接头结构合理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避免接头开裂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焊接工艺参数的确定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根据焊接材料的特性和焊接工艺要求，确定合适的焊接工艺参数，包括焊接电流、电压、焊接速度等。合理设置焊接参数可以提高焊接效率，减少焊接变形和残余应力，保证焊接接头的质量。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焊接工艺参数的确定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影响焊接速度和熔深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控制熔滴过渡和弧稳定性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焊接电压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影响焊接质量和焊缝形状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https://d.book118.com/646012212013010104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147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焊接操作规程培训</vt:lpstr>
      <vt:lpstr>目录</vt:lpstr>
      <vt:lpstr>第1章 焊接操作规程培训简介</vt:lpstr>
      <vt:lpstr> </vt:lpstr>
      <vt:lpstr>焊接的重要性</vt:lpstr>
      <vt:lpstr>焊接操作规程培训的目的</vt:lpstr>
      <vt:lpstr>焊接培训的形式</vt:lpstr>
      <vt:lpstr>总结</vt:lpstr>
      <vt:lpstr>第2章 焊接安全操作规程</vt:lpstr>
      <vt:lpstr> </vt:lpstr>
      <vt:lpstr>焊接设备的检查和维护</vt:lpstr>
      <vt:lpstr>焊接操作步骤</vt:lpstr>
      <vt:lpstr>焊接质量检验</vt:lpstr>
      <vt:lpstr>焊接质量评定方法</vt:lpstr>
      <vt:lpstr>第3章 焊接材料的选择和预处理</vt:lpstr>
      <vt:lpstr>焊接材料的分类</vt:lpstr>
      <vt:lpstr>焊接材料的分类</vt:lpstr>
      <vt:lpstr> </vt:lpstr>
      <vt:lpstr>焊接接头的设计原则</vt:lpstr>
      <vt:lpstr>焊接接头的设计原则</vt:lpstr>
      <vt:lpstr>焊接接头的设计原则</vt:lpstr>
      <vt:lpstr> </vt:lpstr>
      <vt:lpstr>焊接工艺参数的确定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2024-09-29T14:50:12.176</cp:lastPrinted>
  <dcterms:created xsi:type="dcterms:W3CDTF">2024-09-29T06:50:12Z</dcterms:created>
  <dcterms:modified xsi:type="dcterms:W3CDTF">2024-09-29T06:50:14Z</dcterms:modified>
</cp:coreProperties>
</file>