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7FD8E-883E-4B86-AB68-4DAB7BD9B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97E41-2604-4413-82F2-6CB300DBF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A4690-7BE4-4F44-AFE4-B89949D71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38AAA-F0CF-487A-AD3B-338BC655B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52D092-BC35-43CD-B57A-602BB84B0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C7FAB2-1A98-4FFE-8DC3-165102A05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860F87-F239-4411-AA8D-0D452DEC9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9C92F-EBA6-495B-9F5E-946ADA802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21260-D694-4F4C-9CE1-A3F2FF052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DAE5C-D8C9-46C4-825A-68CFE18F0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D160E-BD3D-4D99-982D-4DDEA7293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1221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药酒的抗氧化、抗衰老和免疫调节活性研究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药酒抗氧化作用的化学基础
 药酒抗衰老作用的细胞学基础
 药酒免疫调节活性的药物学基础
 药酒抗氧化作用的药理学评价
 药酒抗衰老作用的药理学评价
 药酒免疫调节活性的药理学评价
 药酒抗氧化、抗衰老和免疫调节活性的临床研究
 药酒抗氧化、抗衰老和免疫调节活性的制剂开发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药酒抗氧化作用的化学基础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药酒的抗氧化、抗衰老和免疫调节活性研究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药酒抗氧化作用的化学基础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药酒抗氧化剂的种类：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药酒抗氧化剂包含酚类化合物，如丹参酮、水杨酸、黄酮类和花青素。</a:t>
            </a:r>
          </a:p>
          <a:p>
            <a:r>
              <a:t>2. 药酒抗氧化剂还包括生物碱，如咖啡因、茶碱和可可碱。</a:t>
            </a:r>
          </a:p>
          <a:p>
            <a:r>
              <a:t>3. 药酒抗氧化剂还包括萜类化合物，如人参皂苷、甘草酸和红景天苷。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药酒抗氧化剂的含量和来源：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药酒中抗氧化剂的含量与药酒的种类、制作方法和储存条件有关。</a:t>
            </a:r>
          </a:p>
          <a:p>
            <a:r>
              <a:t>2. 一般来说，浸泡时间越长，药酒中的抗氧化剂含量越高。</a:t>
            </a:r>
          </a:p>
          <a:p>
            <a:r>
              <a:t>3. 药酒中抗氧化剂的来源主要是药材，其次是水和酒精。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药酒抗氧化作用的化学基础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药酒抗氧化剂可以通过清除自由基，保护细胞免受氧化损伤。</a:t>
            </a:r>
          </a:p>
          <a:p>
            <a:r>
              <a:t>2. 药酒抗氧化剂还可以通过增加抗氧化酶的活性，增强人体的抗氧化能力。</a:t>
            </a:r>
          </a:p>
          <a:p>
            <a:r>
              <a:t>3. 药酒抗氧化剂还可以通过抑制脂质过氧化，防止细胞膜的损伤。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药酒抗氧化剂的抗衰老作用：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药酒抗氧化剂可以通过清除自由基，减少细胞的氧化损伤，从而延缓衰老。</a:t>
            </a:r>
          </a:p>
          <a:p>
            <a:r>
              <a:t>2. 药酒抗氧化剂还可以通过增加抗氧化酶的活性，增强人体的抗氧化能力，从而延缓衰老。</a:t>
            </a:r>
          </a:p>
          <a:p>
            <a:r>
              <a:t>3. 药酒抗氧化剂还可以通过抑制脂质过氧化，防止细胞膜的损伤，从而延缓衰老。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药酒抗氧化剂的作用机制：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药酒抗氧化作用的化学基础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药酒抗氧化剂的免疫调节作用：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药酒抗氧化剂可以通过调节免疫细胞的活性，增强人体的免疫功能。</a:t>
            </a:r>
          </a:p>
          <a:p>
            <a:r>
              <a:t>2. 药酒抗氧化剂还可以通过抑制炎症反应，减轻免疫系统的负担，从而增强免疫功能。</a:t>
            </a:r>
          </a:p>
          <a:p>
            <a:r>
              <a:t>3. 药酒抗氧化剂还可以通过调节肠道菌群，改善肠道健康，从而增强免疫功能。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药酒抗氧化剂的临床应用：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药酒抗氧化剂可用于治疗多种疾病，如心血管疾病、糖尿病、癌症等。</a:t>
            </a:r>
          </a:p>
          <a:p>
            <a:r>
              <a:t>2. 药酒抗氧化剂还可以用于预防多种疾病的发生，如老年痴呆、帕金森病等。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药酒抗衰老作用的细胞学基础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药酒的抗氧化、抗衰老和免疫调节活性研究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药酒抗衰老作用的细胞学基础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药酒可通过调节细胞周期、促进细胞增殖、抑制细胞凋亡等多种途径发挥抗衰老作用。</a:t>
            </a:r>
          </a:p>
          <a:p>
            <a:r>
              <a:t>2. 药酒中的有效成分可能通过影响细胞信号通路、基因表达等方式调节细胞周期，从而延缓衰老进程。</a:t>
            </a:r>
          </a:p>
          <a:p>
            <a:r>
              <a:t>3. 药酒中的有效成分可能通过修复受损细胞、激活细胞自噬等方式促进细胞增殖，从而延缓衰老进程。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药酒抗衰老作用的分子机制,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药酒中的有效成分可以清除自由基、抑制脂质过氧化、减少氧化应激，从而延缓衰老进程。</a:t>
            </a:r>
          </a:p>
          <a:p>
            <a:r>
              <a:t>2. 药酒中的有效成分可以修复受损DNA，减少基因突变，从而延缓衰老进程。</a:t>
            </a:r>
          </a:p>
          <a:p>
            <a:r>
              <a:t>3. 药酒中的有效成分可以调节细胞信号通路、基因表达等，从而延缓衰老进程。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药酒抗衰老作用的细胞学基础,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药酒抗衰老作用的细胞学基础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药酒抗衰老作用的动物实验,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药酒在动物实验中表现出抗衰老作用，可以延长动物寿命、改善动物衰老相关指标，如运动能力、学习记忆能力等。</a:t>
            </a:r>
          </a:p>
          <a:p>
            <a:r>
              <a:t>2. 药酒在动物实验中可以改善动物衰老相关疾病，如阿尔茨海默病、帕金森病等。</a:t>
            </a:r>
          </a:p>
          <a:p>
            <a:r>
              <a:t>3. 药酒在动物实验中可以改善动物衰老相关组织器官的结构和功能，如心血管系统、神经系统等。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药酒抗衰老作用的临床试验,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药酒在临床试验中表现出抗衰老作用，可以改善老年人衰老相关指标，如运动能力、学习记忆能力等。</a:t>
            </a:r>
          </a:p>
          <a:p>
            <a:r>
              <a:t>2. 药酒在临床试验中可以改善老年人衰老相关疾病，如阿尔茨海默病、帕金森病等。</a:t>
            </a:r>
          </a:p>
          <a:p>
            <a:r>
              <a:t>3. 药酒在临床试验中可以改善老年人衰老相关组织器官的结构和功能，如心血管系统、神经系统等。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药酒抗衰老作用的细胞学基础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药酒抗衰老作用的安全性,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药酒一般具有良好的安全性，但过量饮用可能导致酒精中毒、肝脏损害等不良反应。</a:t>
            </a:r>
          </a:p>
          <a:p>
            <a:r>
              <a:t>2. 药酒应在医生的指导下饮用，避免过量饮用。</a:t>
            </a:r>
          </a:p>
          <a:p>
            <a:r>
              <a:t>3. 药酒不适合孕妇、儿童、肝脏疾病患者等特殊人群饮用。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药酒免疫调节活性的药物学基础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药酒的抗氧化、抗衰老和免疫调节活性研究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药酒免疫调节活性的药物学基础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药酒免疫调节活性的细胞免疫基础：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药酒可以通过调节T细胞亚群的比例和活性来增强细胞免疫功能。</a:t>
            </a:r>
          </a:p>
          <a:p>
            <a:r>
              <a:t>2. 药酒可以促进自然杀伤细胞（NK细胞）的活性，增强其杀伤癌细胞和病毒感染细胞的能力。</a:t>
            </a:r>
          </a:p>
          <a:p>
            <a:r>
              <a:t>3. 药酒可以激活巨噬细胞，增强其吞噬和杀菌能力，清除体内有害物质。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药酒免疫调节活性的体液免疫基础：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药酒可以促进抗体的产生，增强体液免疫功能。</a:t>
            </a:r>
          </a:p>
          <a:p>
            <a:r>
              <a:t>2. 药酒可以调节补体系统，增强其杀菌和溶解免疫复合物的活性。</a:t>
            </a:r>
          </a:p>
          <a:p>
            <a:r>
              <a:t>3. 药酒可以增加溶菌酶、干扰素等抗菌物质的产生，增强机体的抗感染能力。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药酒免疫调节活性的药物学基础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药酒免疫调节活性的非特异性免疫基础：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药酒可以调节白细胞介素（IL）的产生，增强机体的非特异性免疫功能。</a:t>
            </a:r>
          </a:p>
          <a:p>
            <a:r>
              <a:t>2. 药酒可以激活补体系统，增强其杀菌和溶解免疫复合物的活性。</a:t>
            </a:r>
          </a:p>
          <a:p>
            <a:r>
              <a:t>3. 药酒可以增加溶菌酶、干扰素等抗菌物质的产生，增强机体的抗感染能力。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药酒免疫调节活性的抗氧化基础：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药酒中的抗氧化剂可以清除自由基，防止细胞损伤。</a:t>
            </a:r>
          </a:p>
          <a:p>
            <a:r>
              <a:t>2. 药酒中的抗氧化剂可以增强细胞的抗氧化能力，减少氧化应激的发生。</a:t>
            </a:r>
          </a:p>
          <a:p>
            <a:r>
              <a:t>3. 药酒中的抗氧化剂可以修复受损的细胞，延缓细胞衰老。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药酒免疫调节活性的药物学基础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药酒免疫调节活性的抗衰老基础：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药酒中的抗氧化剂可以清除自由基，防止细胞损伤。</a:t>
            </a:r>
          </a:p>
          <a:p>
            <a:r>
              <a:t>2. 药酒中的抗氧化剂可以增强细胞的抗氧化能力，减少氧化应激的发生。</a:t>
            </a:r>
          </a:p>
          <a:p>
            <a:r>
              <a:t>3. 药酒中的抗氧化剂可以修复受损的细胞，延缓细胞衰老。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药酒免疫调节活性的免疫调节药理基础：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药酒中的有效成分可以调节免疫系统的功能，增强机体的抵抗力。</a:t>
            </a:r>
          </a:p>
          <a:p>
            <a:r>
              <a:t>2. 药酒中的有效成分可以调节细胞因子和免疫细胞的活性，增强机体的免疫应答。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药酒抗氧化作用的药理学评价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药酒的抗氧化、抗衰老和免疫调节活性研究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药酒抗氧化作用的药理学评价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药酒抗氧化作用的细胞学评价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药酒可通过清除自由基、减少脂质过氧化、抑制氧化损伤相关酶的活性等方式发挥抗氧化作用。</a:t>
            </a:r>
          </a:p>
          <a:p>
            <a:r>
              <a:t>2. 药酒中的有效成分如多酚、类黄酮、生物碱等具有较强的抗氧化活性，可直接清除自由基或通过激活细胞内抗氧化酶系统发挥作用。</a:t>
            </a:r>
          </a:p>
          <a:p>
            <a:r>
              <a:t>3. 药酒可通过调节多种信号通路，如Nrf2/ARE通路、MAPK通路、PI3K/Akt通路等，增强细胞抗氧化能力，保护细胞免受氧化损伤。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药酒抗氧化作用的动物学评价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药酒可通过降低脂质过氧化水平、增加抗氧化酶活性、改善氧化应激相关指标等方式发挥抗氧化作用。</a:t>
            </a:r>
          </a:p>
          <a:p>
            <a:r>
              <a:t>2. 药酒可通过调节多种动物模型的氧化损伤，如肝脏氧化损伤、肾脏氧化损伤、心脏氧化损伤等，发挥抗氧化保护作用。</a:t>
            </a:r>
          </a:p>
          <a:p>
            <a:r>
              <a:t>3. 药酒可通过调节动物模型的衰老过程，如延长果蝇寿命、减缓小鼠衰老等，发挥抗氧化延缓衰老的作用。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https://d.book118.com/646012214013010104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药酒抗氧化作用的化学基础</vt:lpstr>
      <vt:lpstr> 药酒抗氧化作用的化学基础</vt:lpstr>
      <vt:lpstr> 药酒抗氧化作用的化学基础</vt:lpstr>
      <vt:lpstr> 药酒抗氧化作用的化学基础</vt:lpstr>
      <vt:lpstr> 药酒抗衰老作用的细胞学基础</vt:lpstr>
      <vt:lpstr> 药酒抗衰老作用的细胞学基础</vt:lpstr>
      <vt:lpstr> 药酒抗衰老作用的细胞学基础</vt:lpstr>
      <vt:lpstr> 药酒抗衰老作用的细胞学基础</vt:lpstr>
      <vt:lpstr> 药酒免疫调节活性的药物学基础</vt:lpstr>
      <vt:lpstr> 药酒免疫调节活性的药物学基础</vt:lpstr>
      <vt:lpstr> 药酒免疫调节活性的药物学基础</vt:lpstr>
      <vt:lpstr> 药酒免疫调节活性的药物学基础</vt:lpstr>
      <vt:lpstr> 药酒抗氧化作用的药理学评价</vt:lpstr>
      <vt:lpstr> 药酒抗氧化作用的药理学评价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2024-09-29T14:50:12.705</cp:lastPrinted>
  <dcterms:created xsi:type="dcterms:W3CDTF">2024-09-29T06:50:12Z</dcterms:created>
  <dcterms:modified xsi:type="dcterms:W3CDTF">2024-09-29T06:50:14Z</dcterms:modified>
</cp:coreProperties>
</file>