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17825-EB70-4384-9D96-CD5B540DD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B2840-A8DE-4CC7-B9D5-2484CB6D9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AE96E-9086-4746-A4FD-F77327B5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AE1D0-4EE2-403F-A9FA-03131E04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4AE82-374F-4C01-8C5E-5089006D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1FB04-41A1-4101-A327-9FF7B7FB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213E7-6F90-4540-B088-1E24585D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A4B4D-F01F-45C3-A0A1-0F6D290BD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C2127-B6FA-43FE-B8EE-9E026784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D900F-5501-41BD-AB99-B86709E3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06201-94CE-4044-A80C-026C12111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13041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正常妊娠期孕妇的护理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产前检查与产前诊断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分娩准备与分娩过程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妊娠期常见问题与疾病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产后护理与新生儿护理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6" r="23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55" r="209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从受精卵着床到胎儿娩出的全过程，通常为40周。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早期妊娠（1-12周）、中期妊娠（13-28周）、晚期妊娠（29-40周）。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妊娠期定义与阶段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受精后8周，主要器官形成。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受精后9-40周，各器官进一步发育成熟。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胎儿发育过程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872" r="148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如孕酮、雌激素水平升高。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心输出量增加、新陈代谢加快等。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循环系统和代谢变化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恶心、呕吐、食欲改变等。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随着胎儿生长和子宫增大，孕妇体重逐渐增加。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体重增加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孕妇生理变化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合理饮食搭配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孕妇应保持合理的饮食搭配，确保摄入足够的营养物质，满足胎儿生长发育的需求。孕妇应增加蛋白质、铁、钙、维生素等营养素的摄入，多吃鱼、肉、蛋、奶制品、新鲜蔬菜和水果等。同时，要避免食用生或半生的肉类、鱼类、蛋类、奶制品等，以免感染病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56" r="26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适度运动，保证充足休息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妊娠期孕妇应保持适度的运动，如散步、孕妇瑜伽等，有助于增强体质、缓解焦虑和抑郁情绪。同时，孕妇应保证充足的休息，每天睡眠时间不少于8小时，避免长时间站立或重体力劳动，以免增加身体负担。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谨慎对待，听从医生建议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孕妇的性生活应谨慎对待，根据医生的建议进行。一般来说，孕早期和孕晚期应避免性生活，以免引起流产或早产。孕中期可以适当进行性生活，但要避免过度激烈的动作和压迫孕妇腹部。如果有妇科病史或其他并发症的孕妇，应咨询医生的意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孕期性生活指导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孕期穿着与个人卫生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舒适宽松，保持清洁卫生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孕妇应选择舒适宽松的衣物，避免穿着紧身衣裤或高跟鞋等。同时，孕妇应保持个人卫生，每天洗澡、更换内衣裤，保持口腔卫生等。在穿着方面，孕妇可以选择一些专门设计的孕妇装和鞋子，以更好地适应身体变化和舒适度的需求。在个人卫生方面，孕妇要特别注意保持手部卫生，避免感染病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产前检查与产前诊断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产前检查的重要性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监测胎儿与母体健康状况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产前检查能够及时发现和处理孕期出现的异常情况，确保母婴安全。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定期产检有助于及早发现并预防妊娠期高血压、糖尿病等并发症。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促进优生优育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通过产前检查，医生可以评估胎儿的健康状况，为孕妇提供科学合理的建议，促进优生优育。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https://d.book118.com/646013041003010044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2024-09-12T04:14:38.580</cp:lastPrinted>
  <dcterms:created xsi:type="dcterms:W3CDTF">2024-09-11T20:14:38Z</dcterms:created>
  <dcterms:modified xsi:type="dcterms:W3CDTF">2024-09-11T20:14:40Z</dcterms:modified>
</cp:coreProperties>
</file>