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CF683-90A1-430B-A2B0-24C5B2277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1CC76-C071-4ACD-88A3-EEAA33853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6A48A-0C70-4279-AAB9-A886B7B89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4AEF7-03BC-4581-B986-51A4A74F2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E969F-106E-4E5F-93DD-7CD28AFD4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D1EF6B-CFA1-49F4-BBF2-3E810A870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DC601E-2F25-4A79-84A2-15E6A3C37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46545-90C1-4583-996C-C5B3A601B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326D2-2338-4C3B-A288-296AAB7EA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7E93E-DAA6-430E-8CB2-6D4C4DDF5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EF3CE-CA51-4259-9DC4-2A428DBC9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13101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多元文化的护理实践\n## 1.多元文化护理的基本概念与重要性\n### 1.1什么是多元文化护理及其背景\n### 1.2多元文化护理的核心理念\n### 1.3多元文化护理在现代护理中的重要性\n## 2.多元文化护理的理论与实践\n### 2.1多元文化护理的理论基础\n### 2.2多元文化护理的实践策略\n### 2.3多元文化护理的实践案例分析\n## 3.多元文化护理与跨文化沟通\n### 3.1跨文化沟通的基本概念与原则\n### 3.2多元文化护理中的跨文化沟通技巧\n### 3.3提高跨文化沟通效果的方法与策略\n## 4.多元文化护理与伦理道德\n### 4.1多元文化护理中的伦理道德挑战\n### 4.2多元文化护理的伦理道德原则\n### 4.3多元文化护理中的伦理道德决策\n## 5.多元文化护理与团队合作\n### 5.1多元文化护理中的团队合作重要性\n### 5.2多元文化护理团队的建设与维护\n### 5.3多元文化护理团队的有效沟通与协作\n## 6.多元文化护理与教育培训\n### 6.1多元文化护理教育培训的现状与挑战\n### 6.2多元文化护理教育培训的课程设置与教学方法\n### 6.3多元文化护理教育培训的效果评估与持续改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多元文化的护理实践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多元文化护理的基本概念与重要性</a:t>
            </a:r>
            <a:endParaRPr/>
          </a:p>
        </p:txBody>
      </p:sp>
      <p:sp>
        <p:nvSpPr>
          <p:cNvPr id="13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多元文化护理是一种护理模式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强调尊重和接纳不同文化背景的病人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了解和尊重病人的文化、信仰、价值观和习俗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提供符合病人文化背景的护理服务</a:t>
                </a:r>
                <a:endParaRPr/>
              </a:p>
            </p:txBody>
          </p:sp>
          <p:sp>
            <p:nvSpPr>
              <p:cNvPr id="24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多元文化护理的背景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全球化的趋势使得多元文化现象日益普遍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病人对护理服务的需求日益多样化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护理人员需要具备跨文化护理能力</a:t>
                </a:r>
                <a:endParaRPr/>
              </a:p>
            </p:txBody>
          </p:sp>
          <p:sp>
            <p:nvSpPr>
              <p:cNvPr id="24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多元文化护理的重要性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提高病人对护理服务的满意度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促进病人康复，提高生活质量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增强护理人员的跨文化沟通能力</a:t>
                </a:r>
                <a:endParaRPr/>
              </a:p>
            </p:txBody>
          </p:sp>
          <p:sp>
            <p:nvSpPr>
              <p:cNvPr id="24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什么是多元文化护理及其背景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尊重病人的文化背景、信仰、价值观和习俗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避免文化歧视和文化冲突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促进文化间的理解和交流</a:t>
                </a:r>
                <a:endParaRPr/>
              </a:p>
            </p:txBody>
          </p:sp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尊重文化多样性</a:t>
                </a:r>
                <a:endParaRPr/>
              </a:p>
            </p:txBody>
          </p:sp>
        </p:grpSp>
        <p:grpSp>
          <p:nvGrpSpPr>
            <p:cNvPr id="25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了解病人的文化需求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提供符合病人文化背景的护理服务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调整护理计划和措施以满足病人的文化需求</a:t>
                </a:r>
                <a:endParaRPr/>
              </a:p>
            </p:txBody>
          </p:sp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提供文化敏感的护理服务</a:t>
                </a:r>
                <a:endParaRPr/>
              </a:p>
            </p:txBody>
          </p:sp>
        </p:grpSp>
        <p:grpSp>
          <p:nvGrpSpPr>
            <p:cNvPr id="26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为所有病人提供公平、公正的护理服务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减少健康差距和文化不平等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倡导社会公正和公平</a:t>
                </a:r>
                <a:endParaRPr/>
              </a:p>
            </p:txBody>
          </p:sp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促进文化平等和社会公正</a:t>
                </a:r>
                <a:endParaRPr/>
              </a:p>
            </p:txBody>
          </p:sp>
        </p:grpSp>
      </p:grpSp>
      <p:pic>
        <p:nvPicPr>
          <p:cNvPr id="26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多元文化护理的核心理念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满足病人多样化的需求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提高病人对护理服务的满意度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促进病人康复，提高生活质量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促进护理人员的专业发展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提高护理人员的跨文化沟通能力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培养护理人员的人文关怀和同理心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增强护理人员的团队协作能力</a:t>
                </a:r>
                <a:endParaRPr/>
              </a:p>
            </p:txBody>
          </p:sp>
          <p:pic>
            <p:nvPicPr>
              <p:cNvPr id="2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适应社会发展的需要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应对全球化的挑战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促进社会和谐与进步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提高护理行业的竞争力</a:t>
                </a:r>
                <a:endParaRPr/>
              </a:p>
            </p:txBody>
          </p:sp>
          <p:pic>
            <p:nvPicPr>
              <p:cNvPr id="2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多元文化护理在现代护理中的重要性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多元文化护理的理论与实践</a:t>
            </a:r>
            <a:endParaRPr/>
          </a:p>
        </p:txBody>
      </p:sp>
      <p:sp>
        <p:nvSpPr>
          <p:cNvPr id="28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文化适应理论</a:t>
                </a:r>
                <a:endParaRPr/>
              </a:p>
            </p:txBody>
          </p:sp>
          <p:sp>
            <p:nvSpPr>
              <p:cNvPr id="2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强调个体在跨文化环境中的适应过程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为多元文化护理提供了理论依据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指导护理人员如何为不同文化背景的病人提供护理服务</a:t>
                </a:r>
                <a:endParaRPr/>
              </a:p>
            </p:txBody>
          </p:sp>
        </p:grpSp>
        <p:grpSp>
          <p:nvGrpSpPr>
            <p:cNvPr id="29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文化生态系统理论</a:t>
                </a:r>
                <a:endParaRPr/>
              </a:p>
            </p:txBody>
          </p:sp>
          <p:sp>
            <p:nvSpPr>
              <p:cNvPr id="2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强调文化对个体健康的影响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为多元文化护理提供了生态学视角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指导护理人员关注病人的文化环境和社会环境</a:t>
                </a:r>
                <a:endParaRPr/>
              </a:p>
            </p:txBody>
          </p:sp>
        </p:grpSp>
        <p:grpSp>
          <p:nvGrpSpPr>
            <p:cNvPr id="29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跨文化护理理论</a:t>
                </a:r>
                <a:endParaRPr/>
              </a:p>
            </p:txBody>
          </p:sp>
          <p:sp>
            <p:nvSpPr>
              <p:cNvPr id="3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强调护理人员在跨文化环境中的角色和责任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为多元文化护理提供了实践框架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指导护理人员如何为不同文化背景的病人提供文化敏感的护理服务</a:t>
                </a:r>
                <a:endParaRPr/>
              </a:p>
            </p:txBody>
          </p:sp>
        </p:grpSp>
      </p:grpSp>
      <p:pic>
        <p:nvPicPr>
          <p:cNvPr id="30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多元文化护理的理论基础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文化评估</a:t>
                </a:r>
                <a:endParaRPr/>
              </a:p>
            </p:txBody>
          </p:sp>
          <p:sp>
            <p:nvSpPr>
              <p:cNvPr id="31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了解病人的文化背景、信仰、价值观和习俗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为病人提供符合文化背景的护理服务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调整护理计划和措施以满足病人的文化需求</a:t>
                </a:r>
                <a:endParaRPr/>
              </a:p>
            </p:txBody>
          </p:sp>
        </p:grpSp>
        <p:grpSp>
          <p:nvGrpSpPr>
            <p:cNvPr id="31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文化沟通</a:t>
                </a:r>
                <a:endParaRPr/>
              </a:p>
            </p:txBody>
          </p:sp>
          <p:sp>
            <p:nvSpPr>
              <p:cNvPr id="3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使用病人能理解的语言进行沟通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避免文化误解和冲突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促进文化间的理解和交流</a:t>
                </a:r>
                <a:endParaRPr/>
              </a:p>
            </p:txBody>
          </p:sp>
        </p:grpSp>
        <p:grpSp>
          <p:nvGrpSpPr>
            <p:cNvPr id="31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文化干预</a:t>
                </a:r>
                <a:endParaRPr/>
              </a:p>
            </p:txBody>
          </p:sp>
          <p:sp>
            <p:nvSpPr>
              <p:cNvPr id="32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针对病人的文化需求提供护理服务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减少文化障碍对病人康复的影响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促进病人的文化适应和社会融入</a:t>
                </a:r>
                <a:endParaRPr/>
              </a:p>
            </p:txBody>
          </p: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多元文化护理的实践策略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2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2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案例一：一位来自不同文化背景的病人</a:t>
                </a:r>
                <a:endParaRPr/>
              </a:p>
            </p:txBody>
          </p:sp>
          <p:sp>
            <p:nvSpPr>
              <p:cNvPr id="3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护理人员通过文化评估了解病人的文化背景、信仰、价值观和习俗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为病人提供符合文化背景的护理服务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调整护理计划和措施以满足病人的文化需求</a:t>
                </a:r>
                <a:endParaRPr/>
              </a:p>
            </p:txBody>
          </p:sp>
        </p:grpSp>
        <p:grpSp>
          <p:nvGrpSpPr>
            <p:cNvPr id="32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案例二：一位信仰某种宗教的病人</a:t>
                </a:r>
                <a:endParaRPr/>
              </a:p>
            </p:txBody>
          </p:sp>
          <p:sp>
            <p:nvSpPr>
              <p:cNvPr id="3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护理人员了解病人的宗教信仰和习俗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在护理过程中尊重和遵循病人的信仰和习俗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为病人提供心灵关怀和支持</a:t>
                </a:r>
                <a:endParaRPr/>
              </a:p>
            </p:txBody>
          </p:sp>
        </p:grpSp>
        <p:grpSp>
          <p:nvGrpSpPr>
            <p:cNvPr id="33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案例三：一位来自不同文化背景的家庭成员</a:t>
                </a:r>
                <a:endParaRPr/>
              </a:p>
            </p:txBody>
          </p:sp>
          <p:sp>
            <p:nvSpPr>
              <p:cNvPr id="3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护理人员与家庭成员进行文化沟通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了解家庭成员的文化需求和期望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为家庭成员提供文化敏感的护理服务</a:t>
                </a:r>
                <a:endParaRPr/>
              </a:p>
            </p:txBody>
          </p: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多元文化护理的实践案例分析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多元文化护理与跨文化沟通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跨文化沟通的基本概念与原则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跨文化沟通的定义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不同文化背景的人之间的沟通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涉及到语言、非语言、价值观和信仰等方面的沟通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为多元文化护理提供了基本的沟通手段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跨文化沟通的基本原则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尊重和接纳不同文化背景的人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避免文化误解和冲突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促进文化间的理解和交流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了解病人的文化背景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评估病人的文化背景、信仰、价值观和习俗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为病人提供符合文化背景的护理服务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调整护理计划和措施以满足病人的文化需求</a:t>
                </a:r>
                <a:endParaRPr/>
              </a:p>
            </p:txBody>
          </p:sp>
          <p:sp>
            <p:nvSpPr>
              <p:cNvPr id="3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使用简单明了的语言进行沟通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避免使用过于专业或复杂的词汇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使用病人能理解的语言进行沟通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确认病人理解所传达的信息</a:t>
                </a:r>
                <a:endParaRPr/>
              </a:p>
            </p:txBody>
          </p:sp>
          <p:sp>
            <p:nvSpPr>
              <p:cNvPr id="3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注意非语言沟通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观察病人的肢体语言、面部表情和声音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了解病人的情感和需求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调整自己的沟通方式以适应病人的非语言沟通</a:t>
                </a:r>
                <a:endParaRPr/>
              </a:p>
            </p:txBody>
          </p:sp>
          <p:sp>
            <p:nvSpPr>
              <p:cNvPr id="3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多元文化护理中的跨文化沟通技巧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提高跨文化沟通效果的方法与策略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培养跨文化沟通意识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认识到跨文化沟通的重要性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主动学习和提高跨文化沟通能力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关注跨文化沟通的理论和实践发展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学习跨文化沟通技巧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了解不同文化背景下的沟通方式和习惯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学习使用简单明了的语言进行沟通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注意非语言沟通的技巧和方法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实践跨文化沟通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在护理实践中应用跨文化沟通技巧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反思和总结跨文化沟通的经验和教训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不断提高跨文化沟通的效果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https://d.book118.com/646013101055010051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多元文化的护理实践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2024-09-17T01:26:00.502</cp:lastPrinted>
  <dcterms:created xsi:type="dcterms:W3CDTF">2024-09-16T17:26:00Z</dcterms:created>
  <dcterms:modified xsi:type="dcterms:W3CDTF">2024-09-16T17:26:02Z</dcterms:modified>
</cp:coreProperties>
</file>