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E141AF-28FA-494E-A411-F09D6A524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B54783-6960-4216-BBA0-AA968C2EDC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33F718-731F-4E6A-A79F-F8D6FF454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824A23-6D4E-4C77-A358-118E7F937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E4E93E-C91B-4F75-AC8C-065825D769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21BA82B-832C-4D2D-89FE-7BA21E510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C438CA-413F-4021-8C6A-3E051462D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524741-6507-4EBA-8B95-35AABBAA8E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79CD48-FDDC-43E4-A536-E94A88482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182BD8-CCA8-47C4-AE1F-99403582A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D49F3B-583E-42EC-B03D-ADB11F18C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6014103014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电力行业安全规范培训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电力行业安全法规与标准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电力设备设施安全要求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电力作业过程安全规范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电力事故应急处理与救援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电力行业安全文化建设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电力行业涉及高电压、大电流的电力设备，操作不当可能导致触电、电弧烧伤等严重事故。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高电压、大电流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电力系统是一个复杂的网络，包括发电、输电、配电等多个环节，任何一个环节的故障都可能影响整个系统的稳定运行。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复杂系统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部分电力设备在运行过程中可能产生高温、高压，存在火灾、爆炸等风险。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易燃易爆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电力行业易受自然灾害影响，如风暴、洪水、地震等可能导致设备损坏、电力中断。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自然灾害影响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电力行业特点及风险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通过培训，使员工充分认识到电力行业的高风险性和安全的重要性，增强安全意识。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掌握安全技能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提升应急能力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培训员工掌握电力行业安全操作技能，规范作业流程，降低事故发生的可能性。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加强员工在紧急情况下的应急处置能力，减轻事故后果。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安全规范培训意义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培养员工具备电力行业安全操作的基本素质和技能，确保员工能够安全、有效地进行电力作业。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培训内容应涵盖电力行业安全基础知识、安全操作技能、应急处置等方面；培训形式可采用理论授课、案例分析、实践操作等多种方式；培训结束后应对员工进行考核，确保培训效果。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电力行业安全法规与标准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《电力安全保护条例》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明确了电力设施保护、电力安全事故应急处理等方面的法律责任和管理要求。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《安全生产法》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适用于所有生产经营单位，强调安全生产的重要性，规定了安全生产的基本条件和监督管理措施。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《中华人民共和国电力法》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规定了电力建设、生产、供应和使用等方面的基本法律要求，保障电力行业的安全运行。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500" r="15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国家法律法规要求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1833" r="11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《电力系统安全稳定导则》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指导电力系统规划、设计、建设和运行全过程的安全稳定工作，保障电力系统的安全稳定运行。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《电力安全工作规程》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针对电力行业的特点，规定了电力生产、建设过程中的安全操作程序和管理要求。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《电力设备预防性试验规程》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规定了电力设备预防性试验的项目、周期和要求，确保设备的安全运行。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行业标准及规范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企业内部安全制度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安全责任制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明确各级管理人员和员工在安全生产中的职责和权利，形成全员参与的安全管理格局。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安全培训制度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定期对员工进行安全知识和技能的培训，提高员工的安全意识和自我保护能力。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安全检查制度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定期对电力设施、作业环境等进行安全检查，及时发现和消除安全隐患。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应急预案制度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制定针对不同类型安全事故的应急预案，明确应急组织、通讯联络、现场处置等方面的措施和要求，提高应对突发事件的能力。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电力设备设施安全要求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确保发电设备在正常运行过程中不会对人员造成伤害，设备应定期进行维护和检查，防止故障发生。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167" r="161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设备运行安全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发电设备应配备完善的安全防护装置，如防护罩、安全门等，以防止人员接触危险区域。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安全防护装置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在发电设备周围应设置明显的安全警示标识，提醒人员注意危险。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安全警示标识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发电设备设施安全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确保输电线路的架设符合安全规范，避免线路对人员和环境造成危害。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输电线路安全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对输电线路采取适当的绝缘保护措施，防止电流泄漏和触电事故。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绝缘保护措施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708" b="167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在输电线路周围设置安全距离，防止人员和设备进入危险区域。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安全距离设置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输电设备设施安全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安全隔离措施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对变电设备采取安全隔离措施，如设置防护栏、警示标识等，防止人员误操作或接触危险区域。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设备运行安全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确保变电设备在正常运行过程中不会对人员造成伤害，设备应定期进行维护和检查，防止故障发生。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接地保护措施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确保变电设备的接地系统安全可靠，防止电流泄漏和触电事故。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7583" r="175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5000" b="150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变电设备设施安全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https://d.book118.com/646014103014010040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2024-09-06T06:32:17.095</cp:lastPrinted>
  <dcterms:created xsi:type="dcterms:W3CDTF">2024-09-05T22:32:17Z</dcterms:created>
  <dcterms:modified xsi:type="dcterms:W3CDTF">2024-09-05T22:32:19Z</dcterms:modified>
</cp:coreProperties>
</file>