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FB5EC-EE61-4A4E-AC18-8B84CE718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B6188-A716-4326-850C-E160FFE87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519DE-AF37-4C24-ACE6-F10E8498D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C8FA2-A3BA-4016-A08F-24A60BF3D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3BDBF1-2C0C-4F4C-A9A9-A1B1E40D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C4F47A-BC1E-4142-BC7E-529A291D7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B339FB-E912-45E8-A269-86DFB9105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A9055-647A-4091-817E-AF6794956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02B44-9A00-4C95-A13D-2D9E22A9E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EA612-7376-4D02-A355-B08189D32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B6667-DD9A-4A0A-BDAA-4A290498E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141050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享受美丽展现专注教师仪表教态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教师仪表教态概述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教师教态表现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仪表教态与课堂氛围营造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仪表教态在教育教学中的应用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教师仪表教态概述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45" r="300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教师的仪表教态是指教师在教学过程中所展现出的外在形象、举止神态以及内在气质的综合体现。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仪表教态定义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仪表教态涵盖了教师的穿着打扮、面部表情、肢体语言、声音语调等多个方面，是教师职业素养和教育魅力的重要组成部分。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内涵解析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优雅的仪表教态有助于教师在学生面前塑造专业、可亲的形象，增强学生对教师的信任和尊重。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375" r="20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展现教育魅力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得体的仪表教态能够吸引学生的注意力，激发学生的学习兴趣，从而提高教学效果。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教师独特的仪表教态是其个人魅力和教育风格的体现，有助于形成独特的教学风格和教育影响力。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教师的仪表教态受到个人修养、教育背景、教学经验等多种因素的影响。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教师在塑造自身仪表教态时，应遵循整洁大方、自然得体、尊重传统等原则，同时注重与时俱进，展现现代教师的风采。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服饰搭配技巧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整洁大方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教师的服饰应该保持整洁，避免过于花哨或暴露的装扮，以大方得体的形象出现在学生面前。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符合身份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教师的服饰应该符合其职业身份，传递出专业、严谨的形象，避免过于休闲或随意的装扮。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教师可以选择适合自己肤色和气质的色彩进行搭配，营造出温和、亲切的形象，避免过于刺眼或过于暗淡的颜色。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符合场合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教师可以根据不同的场合选择适合的发型和妆容，例如在正式场合可以选择盘发或淡妆，而在日常教学中则可以选择简约的马尾或淡妆。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简约自然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教师的发型和妆容应该以简约自然为主，避免过于夸张或浓重的造型，以清新自然的形象出现在学生面前。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个人风格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教师可以在符合职业形象的前提下，适当展现自己的个人风格，例如选择适合自己脸型的发型或突出个人特点的妆容。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417" r="22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发型妆容选择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教师可以选择精致简约的饰品进行点缀，例如一款简约的手表、一条精致的项链或一对小巧的耳环，避免过于夸张或繁琐的饰品。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精致简约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教师选择的饰品应该符合其职业身份，传递出专业、严谨的形象，避免过于花哨或幼稚的饰品。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符合身份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教师在选择饰品时应该注意适度搭配，不要过多或过少，要根据自己的服饰和场合进行选择和搭配，营造出整体协调的形象。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适度搭配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饰品点缀建议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教师教态表现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保持身体挺直，双脚平放，两肩放松，展现出自信与从容。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203" r="820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0250" r="30250"/>
          <a:stretch>
            <a:fillRect/>
          </a:stretch>
        </p:blipFill>
        <p:spPr>
          <a:xfrm>
            <a:off x="8871766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站立姿势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使用自然、适度的手势，避免过度或夸张，以增强表达力。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手势运用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在讲台上适当移动，保持与学生的视觉联系，步伐应稳重、有节奏感。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移动与步伐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与学生保持眼神交流，传递关注与鼓励，增强互动效果。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保持微笑，展现友善与亲和力，拉近与学生的距离。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微笑与亲和力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运用丰富的面部表情，表达情感与态度，使教学更生动有趣。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表情丰富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https://d.book118.com/646014105014010040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2024-09-06T06:32:17.848</cp:lastPrinted>
  <dcterms:created xsi:type="dcterms:W3CDTF">2024-09-05T22:32:17Z</dcterms:created>
  <dcterms:modified xsi:type="dcterms:W3CDTF">2024-09-05T22:32:20Z</dcterms:modified>
</cp:coreProperties>
</file>