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6112B-BFD5-40AC-BACD-ACA74543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23BBF-66C5-41C1-A94D-CD4609AD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71463-64A7-457E-88A3-9866CEB28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7F7B2-0564-42B3-93F8-91D1D41D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B3861-74A0-4C46-942A-CCAF6BF33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0459B-C720-491D-959D-6D7535C4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EBD50-F8BA-4B77-AD3B-ECC81289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4F53D-DB1A-481E-B226-01EAB675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034FB-240B-40ED-9C09-17E676268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276A-3627-4EF4-B1C4-D4359A05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74DF6-E0CD-484C-8FD3-5FEBFE43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20025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心理健康成长主题班会总结报告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随着社会竞争的加剧，青少年面临着越来越多的压力，如学业压力、人际关系压力等。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46" r="16846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班会发起者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青少年心理健康问题日益突出，如焦虑、抑郁、自卑等，需要得到关注和解决。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班级组织者为了提高同学们的心理健康意识和应对能力，组织了这次主题班会。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通过班会，让同学们认识到心理健康的重要性，了解常见的心理问题及其应对方法。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帮助同学们了解自己的情绪和心理状态，提高自我认知和自我调节能力。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通过班会上的互动和分享，促进同学们之间的交流和互助，形成良好的班级氛围。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促进交流与互助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通过提前了解和预防心理问题，降低同学们出现心理问题的风险，提高整体心理健康水平。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班会内容与流程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提高学生对心理健康的认识，增强自我调节能力，促进身心健康发展。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介绍心理健康的基本概念、影响因素、常见问题及应对方法。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总结班会内容，鼓励学生提出自己的见解和疑问，进行答疑解惑。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组织学生进行小组讨论、角色扮演等活动，加深对心理健康的认识。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分析实际案例，让学生了解心理健康问题的表现和应对方法。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引入话题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通过提问和讨论，引导学生思考心理健康的重要性。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知识讲解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讲解心理健康的基本知识，包括定义、影响因素、常见问题等。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学生分组进行讨论，分享自己的心理健康经验和故事。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542" b="15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模拟实际情境，让学生扮演不同角色，体验心理健康问题对生活的影响。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学生提问，老师和其他同学回答，共同探讨心理健康问题。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班会成果与收获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https://d.book118.com/646020025002010100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2024-09-23T17:53:36.670</cp:lastPrinted>
  <dcterms:created xsi:type="dcterms:W3CDTF">2024-09-23T09:53:36Z</dcterms:created>
  <dcterms:modified xsi:type="dcterms:W3CDTF">2024-09-23T09:53:38Z</dcterms:modified>
</cp:coreProperties>
</file>