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9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D9CE-087F-4E5A-8B85-1EE70B020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0BF18-8B88-411E-9A80-854D7CE62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25AE-AD46-4E20-B628-318B7806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67384-E8D5-457D-BA73-76494958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71C7C-6029-4AC4-8FC4-D321CEEA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9F368-5F8A-4AC2-B6A1-DFAEE4D3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DEA54-73C7-49E5-AC0A-8F9985A0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C9359-BE03-4EE5-B2CF-EF34CFB5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6FD0E-CE2B-434D-8BA2-77D61A71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C2FB2-3BAA-4F8B-BDDE-0611FB1F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73153-8FC8-4636-B7BC-958F4E8B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2010312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膀胱瘢痕的护理查房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膀胱瘢痕相关疾病知识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膀胱瘢痕相关疾病知识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疾病定义与概述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膀胱瘢痕：膀胱内壁的纤维化病变，可导致尿液潴留和感染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病因：炎症、损伤、手术等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症状：尿频、尿急、尿痛、血尿等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诊断：影像学检查、膀胱镜检查等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治疗：药物治疗、手术治疗等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预防：保持良好的生活习惯，避免膀胱损伤和感染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瘢痕组织对膀胱功能的影响：尿液潴留、尿路感染、肾功能损害等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膀胱瘢痕形成原因：手术、创伤、感染等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瘢痕组织形成过程：炎症反应、细胞增殖、细胞外基质沉积等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瘢痕组织对患者生活质量的影响：疼痛、尿失禁、性功能障碍等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病理生理与诊断要点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膀胱瘢痕形成原因：手术、感染、外伤等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病理生理：瘢痕组织增生，影响膀胱功能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临床表现：尿频、尿急、尿痛、血尿等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诊断要点：病史、体检、影像学检查、膀胱镜检查等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鉴别诊断：与其他膀胱疾病相鉴别，如膀胱炎、膀胱癌等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治疗原则：控制感染、减轻症状、保护膀胱功能等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治疗方法与效果评估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药物治疗：抗生素、抗炎药等，用于控制感染和减轻症状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手术治疗：瘢痕切除术、膀胱扩大术等，用于改善膀胱功能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物理治疗：激光、电刺激等，用于减轻症状和促进瘢痕愈合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效果评估：根据患者症状改善、生活质量提高等方面进行评估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年龄：50岁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护理需求：日常护理、心理护理、康复护理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病史：膀胱瘢痕，尿频、尿急、尿痛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治疗方案：药物治疗、膀胱灌注、物理治疗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职业：教师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生活习惯：饮食、运动、作息等生活习惯对病情的影响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家族史：是否有家族遗传病史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现病史：发病时间、持续时间、病情发展情况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既往史：是否有类似症状或其他疾病史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患者年龄、性别、职业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主诉症状：尿频、尿急、尿痛等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既往史、家族史与个人史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患者年龄、性别、职业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既往病史：是否有其他疾病，如高血压、糖尿病等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家族史：是否有家族成员患有类似疾病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个人史：生活习惯、饮食习惯、运动习惯等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诊断过程与治疗措施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病史采集：了解患者年龄、性别、职业、生活习惯等基本信息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体格检查：观察患者膀胱瘢痕的形态、大小、位置等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辅助检查：进行尿常规、B超、CT等检查，明确诊断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治疗措施：根据病情采取药物治疗、手术治疗、物理治疗等方法，减轻患者症状，促进康复。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原因：膀胱瘢痕形成，刺激神经末梢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症状：疼痛、不适、尿频、尿急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护理措施：止痛药物、热敷、按摩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预防措施：保持良好的生活习惯，避免刺激膀胱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https://d.book118.com/646020103123010044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8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膀胱瘢痕的护理查房</vt:lpstr>
      <vt:lpstr>目录</vt:lpstr>
      <vt:lpstr>膀胱瘢痕相关疾病知识</vt:lpstr>
      <vt:lpstr>疾病定义与概述</vt:lpstr>
      <vt:lpstr>病因与发病机制</vt:lpstr>
      <vt:lpstr>病理生理与诊断要点</vt:lpstr>
      <vt:lpstr>治疗方法与效果评估</vt:lpstr>
      <vt:lpstr>病例汇报</vt:lpstr>
      <vt:lpstr>患者基本信息</vt:lpstr>
      <vt:lpstr>主诉与现病史</vt:lpstr>
      <vt:lpstr>既往史、家族史与个人史</vt:lpstr>
      <vt:lpstr>诊断过程与治疗措施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2024-09-12T22:37:20.482</cp:lastPrinted>
  <dcterms:created xsi:type="dcterms:W3CDTF">2024-09-12T14:37:20Z</dcterms:created>
  <dcterms:modified xsi:type="dcterms:W3CDTF">2024-09-12T14:37:23Z</dcterms:modified>
</cp:coreProperties>
</file>