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2FB01D-8FCC-4FCD-93CD-05F8A7E2B7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7CFB75-6E8E-4A63-AEE5-614D93BC1C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726C36-AADB-4AF7-B901-1C8EF7DF88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B98E62-ACE6-4969-BA1B-7A8704EA27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EA5C17C-F7FA-48D8-B69D-7B1CF89415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9CEE70A-6478-4360-9F5D-34232E04A4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43CB338-8419-4E1F-A4C3-74D3990865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76715A-A913-409E-8FE3-23B63388A7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1A06A1-128E-404C-893A-2F83AFAE69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F4B0CF-2530-4168-813D-B2CEF22B5F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0EC146-9B93-4841-9160-559C195487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6021044223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16667" b="-1666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幼儿园中班安全教案《迷路了怎么办》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16667" b="-1666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迷路问题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寻求帮助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经验分享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安全教育活动设计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安全教育活动的延伸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16667" b="-1666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迷路问题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16667" b="-1666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鼠先生没有足够的方向感，不知道该往哪个方向走，导致他迷路了。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缺乏方向感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5542" r="55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缺乏地图知识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4736" b="4736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缺乏问路经验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259" r="15259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鼠先生不知道如何使用地图，也没有了解自己所在的位置，导致他无法找到正确的路线。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鼠先生没有问路的经验，不知道该如何向路人求助，导致他无法找到正确的路线。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鼠先生迷路的原因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16667" b="-1666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当迷路时，首先要保持镇定，不要惊慌失措，否则会变得更加迷茫。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8333" r="833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保持镇定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可以寻找一些标志物或者建筑物来帮助自己确定方向，例如可以找到自己家附近的建筑物或者标志性建筑。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寻找标志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3750" r="137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可以向路上的行人求助，询问正确的路线或者帮助自己找到正确的路线。路人通常都会很乐意帮助你的。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向路人求助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迷路后的应对策略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16667" b="-1666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625" r="19625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如果学会使用地图，就可以在迷路时找到正确的路线了。可以使用比例尺来把地图上的地点和实际地点对应起来。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使用地图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在户外迷路时，可以观察太阳和指南针来分辨方向。指南针的指针永远指向北方，而太阳每天都会升起和落下。根据这些信息，可以确定自己的位置和方向。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观察太阳和指南针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可以听取有经验的人的建议来分辨方向。例如可以向导游、警察或军人等有经验的人寻求帮助。他们可以给你提供很多有用的信息和建议。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听取有经验的人的建议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正确分辨方向的方法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16667" b="-1666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寻求帮助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16667" b="-1666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9171" r="9171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避免孤独和恐惧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在遇到困难或危险时，向他人寻求帮助可以避免孤独和恐惧。通过与他人交流并获得支持，可以减轻焦虑和紧张感，并获得解决问题的资源和建议。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获得资源和建议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向他人寻求帮助可以获得相关的资源和建议。他人可以提供关于问题的信息，帮助您了解情况并提供解决方案。他们还可以为您指明可以采取的行动，让您更好地应对紧急情况。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培养社交技能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向他人寻求帮助是培养社交技能的好机会。通过与他人交流并建立联系，您可以学会如何与他人合作和协调，如何表达自己的观点和需求，以及如何尊重他人的意见和感受。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向他人寻求帮助的重要性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16667" b="-1666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保持礼貌和尊重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在向他人寻求帮助时，始终保持礼貌和尊重。使用礼貌的语言和语气，表达自己的需求和请求，并尊重他人的时间和隐私。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t="3917" b="391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说明自己的身份和目的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在向他人寻求帮助时，有必要说明自己的身份和目的。这可以让对方更好地了解您的需求和情况，并让您更容易地获得他人的信任和支持。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提供相关信息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在向他人寻求帮助时，提供相关信息也很重要。这可以让对方更好地了解您的状况和理解您的需求。例如，您可以提供自己家的地址、电话号码、父母的联系方式等信息。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如何礼貌地向他人寻求帮助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16667" b="-1666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3250" r="32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在向他人寻求帮助时，选择可信赖的人作为对象很重要。这可以是您的家人、朋友或信任的专业人士，如医生、警察等。确保选择的人能够让您感到放心并能够提供必要的支持和帮助。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选择可信赖的人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在向他人寻求帮助时，选择适当的时间和地点也很重要。如果您需要紧急帮助，可以选择在警察局或医院等公共场所寻求帮助。如果您需要长期支持或资源，可以选择与专业人士建立联系并获取相关建议和指导。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选择适当的时间和地点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寻求帮助的对象选择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16667" b="-1666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经验分享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https://d.book118.com/646021044223010102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301648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2024-09-27T20:31:50.229</cp:lastPrinted>
  <dcterms:created xsi:type="dcterms:W3CDTF">2024-09-27T12:31:50Z</dcterms:created>
  <dcterms:modified xsi:type="dcterms:W3CDTF">2024-09-27T12:31:52Z</dcterms:modified>
</cp:coreProperties>
</file>