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050EB-83B1-4828-828E-3D842C8E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6C1B1-24E4-49E4-AE39-16A68549A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17FDC-A852-427E-8EB5-619DF8E9B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00C2D-6D43-4CC4-8B33-132805EF0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BAB60-6838-4AD0-898D-C0ED2F3F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B6CAC-B066-4BC9-B948-D61D47DC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735DF-1BDC-41EF-B7E4-B485DEE2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ED235-02ED-4CDF-9088-DB6B31275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9E8A0-54F9-4068-BE01-DF3A978B9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54E53-0EEC-475C-B33F-7B52C8C8D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68CFA-BA90-4094-A201-7E83D07F5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2320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党员民主评议鉴定表个人工作总结范文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业务能力和工作实绩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团队协作和领导能力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存在不足与改进措施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贯彻落实党的方针政策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通过民主评议，确保党员在工作中始终贯彻党的方针政策，保持与党同步的政治方向。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促进党员个人成长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民主评议为党员提供了一个反思、总结、提高的平台，有助于党员个人素质的提升和进步。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加强党组织建设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民主评议是党组织建设的重要环节，通过对党员的评价和监督，推动党组织更加健康、有序地发展。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民主评议是党内民主的重要体现，充分保障了党员的知情权、参与权、表达权和监督权。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发扬党内民主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通过民主评议，使党员更加深刻地认识到自己的党员身份和责任，增强党性观念。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强化党员意识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民主评议不仅关注党员的思想表现，还注重工作实绩，有助于推动各项工作的有效落实。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推动工作落实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民主评议作为党风廉政建设的重要手段，有助于发现和纠正党员中存在的问题，保持党的先进性和纯洁性。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促进党风廉政建设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党员民主评议的意义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政治面貌：中共党员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性别：男/女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姓名：XXX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工作单位及职务：XXXX单位XXXX职务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具体描述个人在工作中所承担的主要职责和任务。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工作量及工作难度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明确个人在工作中所追求的目标和期望达成的成果。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简要说明个人工作的数量、频率和难度等情况。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描述个人工作的具体地点和环境，如办公室、实验室等。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工作场所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列举个人在工作中所使用的设备和工具，如电脑、打印机等。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简要描述个人所处的工作氛围和团队文化，如团队协作、领导关系等。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积极参加支部组织的各种政治学习和讨论，深入学习习近平新时代中国特色社会主义思想，不断提高政治觉悟和思想认识。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认真履行岗位职责，按时按质完成各项工作任务，包括但不限于项目推进、文件起草、会议组织等。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工作任务完成情况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积极参与团队协作，与同事保持良好的沟通和协作，共同推动工作的顺利开展。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通过改进工作流程和方法，提高了工作效率和质量，减少了不必要的浪费和失误。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项目推进成果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在项目推进方面取得了显著成绩，如成功推动某重点项目的立项和实施，为部门争取到了更多的资源和支持。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创新与突破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在工作中敢于尝试和创新，提出了一些新的想法和解决方案，为部门工作带来了新的活力和动力。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56" r="1225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取得的突出成绩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在支部组织的民主评议中被评为“优秀共产党员”，得到了组织和同事的认可和赞誉。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优秀共产党员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因在工作中表现突出、成绩显著，获得了公司颁发的“工作成绩突出奖”。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工作成绩突出奖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在部门内部评比中获得了“业务能手”称号，展现了个人在业务领域的专业能力和水平。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业务能手称号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始终保持对党的忠诚，坚决拥护党的路线、方针、政策，自觉在思想上、行动上与党中央保持高度一致。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坚定的政治立场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对待政治问题态度鲜明，积极传播党的声音，敢于同一切错误言论和行为作斗争。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正确的政治态度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政治立场和态度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不发表与党的路线、方针、政策和决议相违背的言论，不参与非法组织和活动。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服从组织安排，遵守组织原则，严格执行请示报告制度。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遵守党的纪律情况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认真执行党的组织纪律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严格遵守党的政治纪律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积极参加党组织活动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按时参加党支部的组织生活会、民主生活会等，自觉接受党组织的监督和教育。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认真完成党组织交办的任务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对于党组织交办的各项任务，能够认真对待，积极完成，不推诿、不敷衍。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参加党组织活动情况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https://d.book118.com/646023205120010040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2024-09-06T21:41:26.936</cp:lastPrinted>
  <dcterms:created xsi:type="dcterms:W3CDTF">2024-09-06T13:41:26Z</dcterms:created>
  <dcterms:modified xsi:type="dcterms:W3CDTF">2024-09-06T13:41:29Z</dcterms:modified>
</cp:coreProperties>
</file>