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6D6B66-97C0-4295-8D80-D0FC42D08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31DD80-C5FA-4CD2-A14D-D776A46C5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CE0917-ED8A-40DE-915E-C73CFFB41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82FF49-6A72-4699-A413-A5CF1982F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FE4750-D9A1-412C-BE51-204A7D036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548BA5-EFE8-4911-9535-C5E7649BA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E9E9C4-53C1-4E9A-8847-B3DAE28AF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5F53E0-A51A-4AFC-B4F9-7978C75E9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5ABEFC-8235-4D0E-B23B-52E75565D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0C9869-518E-4611-A229-B0B8B7A54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450245-3B31-4015-BB1F-15F17873D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02413414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如何提高护理质量\n## 1.护理质量的重要性及影响\n### 1.1护理质量对患者康复的影响\n### 1.2护理质量对医疗机构声誉的影响\n### 1.3护理质量对护理人员职业发展的影响\n## 2.护理质量存在的问题及原因\n### 2.1护理人员不足及原因\n### 2.2护理技能培训不足及原因\n### 2.3护理管理不善及原因\n## 3.提高护理质量的措施与方法\n### 3.1增加护理人员配备及培训\n### 3.2加强护理技能培训及考核\n### 3.3改进护理管理流程及制度\n## 4.护理质量提升的实践案例\n### 4.1某医院提高护理质量的实践\n### 4.2某护理中心提高护理质量的实践\n### 4.3某医学院提高护理教育质量的实践\n## 5.护理质量提升的未来展望\n### 5.1护理技术的发展与应用\n### 5.2护理管理的创新与改革\n### 5.3护理教育与培训的持续发展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如何提高护理质量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护理质量的重要性及影响</a:t>
            </a:r>
            <a:endParaRPr/>
          </a:p>
        </p:txBody>
      </p:sp>
      <p:sp>
        <p:nvSpPr>
          <p:cNvPr id="13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7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7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7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良好的护理质量有助于患者康复</a:t>
                </a:r>
                <a:endParaRPr/>
              </a:p>
            </p:txBody>
          </p:sp>
          <p:sp>
            <p:nvSpPr>
              <p:cNvPr id="17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减少并发症发生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促进患者身体功能恢复</a:t>
                </a:r>
                <a:endParaRPr/>
              </a:p>
            </p:txBody>
          </p:sp>
        </p:grpSp>
        <p:grpSp>
          <p:nvGrpSpPr>
            <p:cNvPr id="17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护理质量影响患者心理健康</a:t>
                </a:r>
                <a:endParaRPr/>
              </a:p>
            </p:txBody>
          </p:sp>
          <p:sp>
            <p:nvSpPr>
              <p:cNvPr id="17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减轻患者焦虑和抑郁情绪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提高患者生活质量和幸福感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促进患者心理健康恢复</a:t>
                </a:r>
                <a:endParaRPr/>
              </a:p>
            </p:txBody>
          </p:sp>
        </p:grpSp>
        <p:grpSp>
          <p:nvGrpSpPr>
            <p:cNvPr id="18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8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护理质量影响患者社会功能恢复</a:t>
                </a:r>
                <a:endParaRPr/>
              </a:p>
            </p:txBody>
          </p:sp>
          <p:sp>
            <p:nvSpPr>
              <p:cNvPr id="18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提高患者社会适应能力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促进患者回归社会和家庭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减少患者复发和再住院率</a:t>
                </a:r>
                <a:endParaRPr/>
              </a:p>
            </p:txBody>
          </p:sp>
        </p:grpSp>
      </p:grp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护理质量对患者康复的影响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高水平的护理质量提升医疗机构声誉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提高患者信任度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增加患者推荐率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提高医疗机构市场占有率</a:t>
                </a:r>
                <a:endParaRPr/>
              </a:p>
            </p:txBody>
          </p:sp>
          <p:pic>
            <p:nvPicPr>
              <p:cNvPr id="1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护理质量影响医疗机构服务质量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提高医疗机构整体服务水平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促进医疗机构持续发展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提高医疗机构竞争力</a:t>
                </a:r>
                <a:endParaRPr/>
              </a:p>
            </p:txBody>
          </p:sp>
          <p:pic>
            <p:nvPicPr>
              <p:cNvPr id="19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护理质量影响医疗机构经济效益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提高患者满意度和忠诚度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增加患者重复就诊率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提高医疗机构收入水平</a:t>
                </a:r>
                <a:endParaRPr/>
              </a:p>
            </p:txBody>
          </p:sp>
          <p:pic>
            <p:nvPicPr>
              <p:cNvPr id="20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护理质量对医疗机构声誉的影响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0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0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高水平的护理质量有助于护理人员职业发展</a:t>
                </a:r>
                <a:endParaRPr/>
              </a:p>
            </p:txBody>
          </p:sp>
          <p:sp>
            <p:nvSpPr>
              <p:cNvPr id="20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提高护理人员专业素养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增加护理人员职业发展机会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提高护理人员社会地位和价值</a:t>
                </a:r>
                <a:endParaRPr/>
              </a:p>
            </p:txBody>
          </p:sp>
        </p:grpSp>
        <p:grpSp>
          <p:nvGrpSpPr>
            <p:cNvPr id="20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0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护理质量影响护理人员工作满意度</a:t>
                </a:r>
                <a:endParaRPr/>
              </a:p>
            </p:txBody>
          </p:sp>
          <p:sp>
            <p:nvSpPr>
              <p:cNvPr id="20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提高护理人员工作成就感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增加护理人员工作稳定性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提高护理人员福利待遇</a:t>
                </a:r>
                <a:endParaRPr/>
              </a:p>
            </p:txBody>
          </p:sp>
        </p:grpSp>
        <p:grpSp>
          <p:nvGrpSpPr>
            <p:cNvPr id="21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1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护理质量影响护理人员团队协作</a:t>
                </a:r>
                <a:endParaRPr/>
              </a:p>
            </p:txBody>
          </p:sp>
          <p:sp>
            <p:nvSpPr>
              <p:cNvPr id="21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提高护理人员沟通能力和协作意识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促进护理人员团队建设和凝聚力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提高护理人员工作效率和效果</a:t>
                </a:r>
                <a:endParaRPr/>
              </a:p>
            </p:txBody>
          </p:sp>
        </p:grpSp>
      </p:grpSp>
      <p:pic>
        <p:nvPicPr>
          <p:cNvPr id="21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护理质量对护理人员职业发展的影响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护理质量存在的问题及原因</a:t>
            </a:r>
            <a:endParaRPr/>
          </a:p>
        </p:txBody>
      </p:sp>
      <p:sp>
        <p:nvSpPr>
          <p:cNvPr id="22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护理人员不足及原因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24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护理人员数量不足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医疗机构扩张导致护理人员需求增加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护理人员流失导致护理人员减少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护理人员配置不合理导致人员不足</a:t>
                </a:r>
                <a:endParaRPr/>
              </a:p>
            </p:txBody>
          </p:sp>
          <p:pic>
            <p:nvPicPr>
              <p:cNvPr id="2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29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护理人员素质不足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护理人员教育培训不足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护理人员职业道德水平不高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护理人员专业技能水平不高</a:t>
                </a:r>
                <a:endParaRPr/>
              </a:p>
            </p:txBody>
          </p:sp>
          <p:pic>
            <p:nvPicPr>
              <p:cNvPr id="2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4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护理人员激励机制不完善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护理人员薪酬待遇不合理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护理人员职业发展受限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护理人员工作环境和条件不完善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4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4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护理技能培训体系不完善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护理技能培训内容不全面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护理技能培训方式单一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护理技能培训效果评估不足</a:t>
                </a:r>
                <a:endParaRPr/>
              </a:p>
            </p:txBody>
          </p:sp>
          <p:sp>
            <p:nvSpPr>
              <p:cNvPr id="24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护理技能培训资源不足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护理技能培训师资不足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护理技能培训场地和设备不足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护理技能培训经费不足</a:t>
                </a:r>
                <a:endParaRPr/>
              </a:p>
            </p:txBody>
          </p:sp>
          <p:sp>
            <p:nvSpPr>
              <p:cNvPr id="24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护理技能培训重视程度不够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医疗机构对护理技能培训投入不足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护理人员对技能培训积极性不高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社会对护理技能培训关注和支持不够</a:t>
                </a:r>
                <a:endParaRPr/>
              </a:p>
            </p:txBody>
          </p:sp>
          <p:sp>
            <p:nvSpPr>
              <p:cNvPr id="25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护理技能培训不足及原因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5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5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护理管理制度不健全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护理管理流程不明确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护理管理监督机制不完善</a:t>
                </a:r>
                <a:endParaRPr/>
              </a:p>
            </p:txBody>
          </p:sp>
          <p:sp>
            <p:nvSpPr>
              <p:cNvPr id="26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护理管理流程不完善</a:t>
                </a:r>
                <a:endParaRPr/>
              </a:p>
            </p:txBody>
          </p:sp>
        </p:grpSp>
        <p:grpSp>
          <p:nvGrpSpPr>
            <p:cNvPr id="26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6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护理管理人员教育培训不足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护理管理人员职业道德水平不高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护理管理人员专业技能水平不高</a:t>
                </a:r>
                <a:endParaRPr/>
              </a:p>
            </p:txBody>
          </p:sp>
          <p:sp>
            <p:nvSpPr>
              <p:cNvPr id="26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护理管理人员能力不足</a:t>
                </a:r>
                <a:endParaRPr/>
              </a:p>
            </p:txBody>
          </p:sp>
        </p:grpSp>
        <p:grpSp>
          <p:nvGrpSpPr>
            <p:cNvPr id="26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6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护理管理人员薪酬待遇不合理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护理管理人员职业发展受限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护理管理人员工作环境和条件不完善</a:t>
                </a:r>
                <a:endParaRPr/>
              </a:p>
            </p:txBody>
          </p:sp>
          <p:sp>
            <p:nvSpPr>
              <p:cNvPr id="26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护理管理激励机制不完善</a:t>
                </a:r>
                <a:endParaRPr/>
              </a:p>
            </p:txBody>
          </p:sp>
        </p:grpSp>
      </p:grpSp>
      <p:pic>
        <p:nvPicPr>
          <p:cNvPr id="26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6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护理管理不善及原因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提高护理质量的措施与方法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2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3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4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合理配置护理人员数量</a:t>
                </a:r>
                <a:endParaRPr/>
              </a:p>
            </p:txBody>
          </p:sp>
          <p:sp>
            <p:nvSpPr>
              <p:cNvPr id="1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根据医疗机构需求合理配置护理人员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根据患者病情和护理需求合理分配护理人员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根据护理人员能力和经验合理分工</a:t>
                </a:r>
                <a:endParaRPr/>
              </a:p>
            </p:txBody>
          </p:sp>
        </p:grpSp>
        <p:grpSp>
          <p:nvGrpSpPr>
            <p:cNvPr id="17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8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加强护理人员培训</a:t>
                </a:r>
                <a:endParaRPr/>
              </a:p>
            </p:txBody>
          </p:sp>
          <p:sp>
            <p:nvSpPr>
              <p:cNvPr id="2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提高护理人员教育培训水平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加强护理人员职业道德教育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提高护理人员专业技能水平</a:t>
                </a:r>
                <a:endParaRPr/>
              </a:p>
            </p:txBody>
          </p:sp>
        </p:grpSp>
        <p:grpSp>
          <p:nvGrpSpPr>
            <p:cNvPr id="21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2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完善护理人员激励机制</a:t>
                </a:r>
                <a:endParaRPr/>
              </a:p>
            </p:txBody>
          </p:sp>
          <p:sp>
            <p:nvSpPr>
              <p:cNvPr id="2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合理制定护理人员薪酬待遇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提供护理人员职业发展机会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改善护理人员工作环境和条件</a:t>
                </a:r>
                <a:endParaRPr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增加护理人员配备及培训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https://d.book118.com/646024134140010050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如何提高护理质量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2024-09-15T22:39:23.313</cp:lastPrinted>
  <dcterms:created xsi:type="dcterms:W3CDTF">2024-09-15T14:39:23Z</dcterms:created>
  <dcterms:modified xsi:type="dcterms:W3CDTF">2024-09-15T14:39:25Z</dcterms:modified>
</cp:coreProperties>
</file>