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FF8A9-CF41-4F1E-85C5-19137F016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9ADB3-62A4-4D30-824F-50E1E74DA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D7917-6334-47FE-8232-721890410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6FC6C-4F14-4CA2-AECA-5189389B2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35915-B3D6-41BF-9405-C11EA104F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2D87A4-781C-48FC-AAD8-DC9608273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B0A873-5960-45F7-A138-F87341326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0648A-F5D7-4649-94B7-79271B874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4855F-48D3-45D2-AC83-3FB85B106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8430-44C8-4358-9C26-E4D976357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63B19-4282-4BE0-AB6C-21E9B59D3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3003005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产后胸部护理注意事项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产后胸部变化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产后胸部护理的重要性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产后胸部护理方法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产后胸部问题的预防和处理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产后胸部保养饮食建议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产后胸部变化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胸部变大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怀孕期间，由于激素变化和乳腺组织增生，胸部会逐渐变大。产后荷尔蒙和乳腺组织逐渐恢复正常，但胸部皮肤和组织无法立即恢复到孕前状态，导致胸部松弛。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皮肤松弛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怀孕期间，胸部皮肤扩张以适应乳腺组织的增长。产后皮肤失去弹性，容易出现松弛现象。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胸部变大和松弛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怀孕期间，乳腺组织大量增生以产生乳汁。产后，部分乳腺组织会逐渐退化，但仍可能存在乳腺增生的现象。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由于乳汁的淤积和细菌的侵入，产后妈妈可能会出现乳腺炎，表现为乳房红肿、疼痛、发热等症状。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乳腺组织的改变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乳腺增生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乳汁的分泌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乳汁的产生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产后，妈妈的脑下垂体会分泌泌乳素，促使乳腺分泌乳汁。乳汁的量和成分会随着哺乳次数的增加而变化。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乳汁的淤积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如果哺乳次数不足或哺乳姿势不正确，可能会导致乳汁淤积在乳腺内，引起乳房胀痛和不适。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产后胸部护理的重要性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25" b="234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预防乳腺炎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保持乳房清洁和干燥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每次哺乳前后，用温水清洁乳房和乳头，并保持干燥。避免使用化学物质或乳霜进行清洁。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正确哺乳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遵循正确的哺乳姿势和技巧，确保宝宝吸吮时含住乳头和大部分乳晕。频繁哺乳有助于排空乳房，降低乳腺炎的风险。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维持良好的生活习惯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保持充足的休息、饮食均衡、避免过度疲劳和紧张，这些都有助于预防乳腺炎。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7732" r="277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选择适合自己胸围和胸型的胸罩，支撑和保护乳房，减轻乳房下垂和不适感。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穿戴合适的胸罩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定期检查乳房是否有异常肿块、疼痛、溢液等症状，如有异常及时就医。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定期自检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肥胖会增加患乳腺癌的风险，因此保持健康的体重对乳房健康至关重要。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保持健康体重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避免长期接触有害物质，如放射线、化学物质等，这些可能增加乳腺癌的风险。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避免有害物质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维持乳房健康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7833" b="17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正确的哺乳姿势可以提高哺乳效率，减少乳头疼痛和乳腺堵塞。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确保宝宝吸吮姿势正确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按需哺乳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保持心情愉快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合理饮食和水分补充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根据宝宝的需求进行哺乳，尽量满足宝宝的吸吮需求，有助于促进乳汁分泌和提高哺乳效率。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心情愉悦和放松有助于促进乳汁分泌，提高哺乳效率。因此，产后要保持良好的心态和情绪状态。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保证充足的营养和水分摄入，有助于维持乳汁质量和提高哺乳效率。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提高哺乳效率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产后胸部护理方法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选择合适的内衣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合适的内衣能够提供良好的支撑，减轻胸部下垂和变形的情况。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选择舒适、透气、无钢圈的内衣，避免过紧或过小的内衣对胸部造成压迫。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根据胸部的变化及时调整内衣的尺码和款式，以确保舒适度和支撑效果。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掌握正确的哺乳姿势，如侧卧式、摇篮式、交叉式等，根据宝宝的喜好和自身舒适度进行调整。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在哺乳过程中，保持放松的姿势，避免过度用力或紧张，以减轻胸部负担。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02" r="15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正确的哺乳姿势有助于减轻胸部下垂和变形的情况，同时也能避免乳头疼痛和乳腺炎等问题。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正确的哺乳姿势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https://d.book118.com/646030030053010041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2024-09-08T03:06:54.513</cp:lastPrinted>
  <dcterms:created xsi:type="dcterms:W3CDTF">2024-09-07T19:06:54Z</dcterms:created>
  <dcterms:modified xsi:type="dcterms:W3CDTF">2024-09-07T19:06:56Z</dcterms:modified>
</cp:coreProperties>
</file>