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4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BDCF0-8A76-46B7-9B27-3DF97C19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DCE1F-7379-4DF1-9AB9-26832606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F86F9-02F9-44CD-870E-1B81BA18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0EB52-A2E3-468F-8A82-1EB1E96E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28718-4B20-4AD1-B154-64CA787E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2CFC0-2953-4464-888D-28BD46C1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719ED-DD20-4CB7-9B62-0E780A2D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5C140-0626-4A14-8E8D-DB71FAAB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16616-E4C1-4261-B2C9-903ACEEC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B15FF-9D15-413A-A197-C61E25DD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A0AD7-B2D4-4B0E-87D2-271E31475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31" r:id="rId2"/>
    <p:sldLayoutId id="2147487032" r:id="rId3"/>
    <p:sldLayoutId id="2147487033" r:id="rId4"/>
    <p:sldLayoutId id="2147487034" r:id="rId5"/>
    <p:sldLayoutId id="2147487035" r:id="rId6"/>
    <p:sldLayoutId id="2147487036" r:id="rId7"/>
    <p:sldLayoutId id="2147487037" r:id="rId8"/>
    <p:sldLayoutId id="2147487038" r:id="rId9"/>
    <p:sldLayoutId id="2147487039" r:id="rId10"/>
    <p:sldLayoutId id="21474870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32013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中班美术美丽的花边教案反思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教学目标达成情况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教学方法和手段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学生情况分析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教学建议和改进措施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https://d.book118.com/646032013122010034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中班美术美丽的花边教案反思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2024-09-03T17:54:15.039</cp:lastPrinted>
  <dcterms:created xsi:type="dcterms:W3CDTF">2024-09-03T09:54:15Z</dcterms:created>
  <dcterms:modified xsi:type="dcterms:W3CDTF">2024-09-03T09:54:17Z</dcterms:modified>
</cp:coreProperties>
</file>