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C2EAE-DB3F-48EB-AEF6-03B1A6A03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051C7-AE55-4629-8AAE-AD28EB694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51B2C-EC5D-445D-A2F2-E6EC2DDB4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CC76E-7A83-410F-A735-83632228F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EF24BD-95DC-426D-9CEF-69B30E99B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4FBE37-EC17-4B23-B2D2-8E645BB35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47A4E8-6860-462E-94BA-22978FD3B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C7730-B7DE-4E7A-A655-1C2FD24D6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0CD9A-9507-41A9-B999-70D9CDA5D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86DFD-E2C3-4D91-8756-6D65EFF50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E6BED-E1FC-45F7-BFDA-B0D7735E6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3315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检查管理办法培训课件监督与督促改进计划的执行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培训课件的制作与审核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监督与督促机制的建立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改进计划的制定与执行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检查管理办法培训课件的实践应用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通过培训课件的学习，提高管理人员对检查管理办法的理解和掌握程度，进而提升整体管理水平。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适应监管要求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随着监管要求的不断提高，企业需要加强内部管理，确保各项工作符合规范要求。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通过建立监督与督促改进计划，推动企业不断完善检查管理办法，实现持续改进。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培训课件是传递检查管理办法相关知识的重要途径，能够帮助管理人员快速了解并掌握相关知识。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255" r="1125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传递知识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通过培训课件的学习，可以确保各级管理人员对检查管理办法的理解和执行标准保持一致。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统一标准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培训课件通常采用图文并茂、生动形象的呈现方式，能够提高管理人员的学习兴趣和效率。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管理办法的核心内容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明确管理目标和原则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确立检查管理办法的总体目标和指导原则，确保各项工作有章可循。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规范检查程序和标准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制定详细的检查程序和标准，确保检查工作的科学性和规范性。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强化责任落实和追究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明确各级管理人员和操作人员的职责，建立责任追究机制，确保管理办法的有效执行。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管理办法的实施要求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加强宣传和培训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通过宣传和培训，提高员工对管理办法的认识和理解，确保各项规定得到有效执行。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完善相关制度和流程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根据管理办法的要求，完善相关制度和流程，确保各项工作的顺畅进行。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建立监督和反馈机制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建立有效的监督和反馈机制，及时发现和纠正执行过程中的问题，确保管理办法的持续改进。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强化考核和奖惩措施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建立科学的考核和奖惩机制，对执行管理办法表现优秀的员工给予奖励，对违反规定的员工进行惩罚，确保管理办法的严肃性和权威性。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培训课件的制作与审核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整合与测试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将脚本、素材等整合到课件中，并进行测试以确保课件的完整性和可用性。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制作课件素材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准备相关的图表、图片、视频等素材，丰富课件内容。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设计课件布局与风格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选择合适的模板和配色方案，设计清晰、美观的课件界面。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确定课件目标与内容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根据培训需求和目标，明确课件的主题、知识点和技能要求。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编写课件脚本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按照教学目标和受众特点，编写易于理解和吸收的课件脚本。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课件制作流程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确保课件内容准确无误，符合相关法规和标准要求。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内容准确性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检查课件是否具有足够的互动性和参与度，能够激发受众的学习兴趣。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互动性与参与度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检查课件内容的逻辑结构是否清晰、连贯，易于理解。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逻辑连贯性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评估课件的视觉设计是否美观、大方，符合受众审美习惯。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视觉美观性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确认课件的技术实现是否稳定、可靠，适用于不同的设备和浏览器。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课件审核标准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定期更新课件内容，确保其时效性和准确性；对于不准确的内容，及时修正并通知相关人员。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内容过时或不准确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提供技术支持和故障排查服务，确保课件在关键时刻能够正常运行；对于不稳定的技术实现，进行改进和优化。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技术故障或不稳定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增加互动环节和案例分析，激发受众的学习兴趣和参与度；鼓励受众提出问题和建议，以便更好地满足他们的学习需求。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缺乏互动性和参与度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建立有效的反馈机制，及时收集和处理受众的反馈意见；对于重要的问题和建议，给予充分的回应和改进措施。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反馈不及时或不充分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监督与督促机制的建立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通过对培训课件内容的监督，确保课件内容的准确性、完整性和时效性，提高培训效果。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确保培训课件质量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及时发现培训课件中存在的问题和不足，推动课件的更新和改进，以适应不断变化的市场需求和政策要求。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促进培训课件更新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监督机制的建立可以确保学员获得高质量的培训服务，保障学员的合法权益。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保障学员权益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监督机制的作用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https://d.book118.com/646033155120010040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2024-09-06T21:45:02.692</cp:lastPrinted>
  <dcterms:created xsi:type="dcterms:W3CDTF">2024-09-06T13:45:02Z</dcterms:created>
  <dcterms:modified xsi:type="dcterms:W3CDTF">2024-09-06T13:45:04Z</dcterms:modified>
</cp:coreProperties>
</file>