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ADCE2-D699-472F-957D-519553C95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23D2-F69F-4DCF-8043-63342C7AE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97304-F4ED-4EA1-BA8E-4FC8D3A12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1FB98-F657-4E29-8FEF-CFA9FF24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B2787-FCA3-457B-9421-4892A710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08D67-C1CB-48FA-B76B-6FA129A1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745D0-F52A-4E4D-BE65-2570C71D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A23BB-F718-46FC-9AC0-4FEF57F1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62224-76CB-4EB8-931D-6C706812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75D8-90E8-453F-B4C2-9E86CF4C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9D4F4-BD5F-4286-B9B3-C8EE89DF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34052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中年人职业生涯规划书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中年人职业技能提升计划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中年人职业转型策略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中年人职业生涯规划实施与评估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本职业生涯规划书旨在为中年人提供一个清晰、全面的职业发展路径，帮助他们实现个人和职业目标。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随着社会和经济的快速发展，职业生涯规划变得越来越重要。特别是在中年阶段，人们面临着职业发展的关键节点，需要认真思考和规划自己的未来。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通过规划职业生涯，中年人可以更好地了解自己的兴趣、能力和潜力，从而在工作中发挥自己的优势，实现个人价值。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合理的职业生涯规划有助于中年人找到更适合自己的工作，提高职业满意度和幸福感。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提高职业满意度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在竞争激烈的职场环境中，中年人需要不断提升自己的职业技能和知识储备，以应对不断变化的工作需求。通过职业生涯规划，他们可以明确自己的发展方向，有针对性地提升自己的竞争力。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随着年龄的增长和家庭状况的变化，中年人可能面临职业转型的需求。通过职业生涯规划，他们可以更好地把握转型的时机和方向，顺利实现职业转型。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促进职业转型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中年人职业生涯规划的重要性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中年人职业现状分析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中年人在职业上通常已经取得一定成就，处于相对稳定的阶段。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职业稳定期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家庭责任重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中年人具备丰富的工作经验和技能，在专业领域内有一定的权威性。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中年人通常面临较大的家庭责任，对工作与家庭平衡的需求较高。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由于组织结构和职位设置的限制，中年人可能面临晋升瓶颈。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083" b="3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职业晋升瓶颈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随着科技发展和行业变革，中年人可能面临技能过时的风险。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技能过时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家庭责任重的中年人可能面临工作与家庭之间的冲突和压力。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工作与家庭冲突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中年人职业困境与挑战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关注心理健康与工作生活平衡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随着心理健康问题受到关注，中年人在职业生涯中需要注重心理健康维护和工作生活平衡。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跨界合作与多元化发展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随着行业融合和跨界合作成为趋势，中年人在职业发展上需要具备跨领域的知识和技能。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适应行业变革和新技术发展，中年人需要保持持续学习和创新的态度。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中年人职业发展趋势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中年人职业目标设定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明确职业发展方向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中年人应根据自身的兴趣、能力和市场需求，明确未来5-10年的职业发展方向，如晋升至高级管理层、成为专业领域的专家或自主创业等。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长期职业目标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提升职业技能和知识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中期目标应关注个人职业技能和知识的提升，如参加培训课程、考取相关证书或深入某个专业领域，以增强自身在职业市场中的竞争力。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中期职业目标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实现职业发展短期目标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短期目标应具体明确，可量化可达成，如完成某个项目、达成业绩指标或实现职位晋升等，以逐步实现长期和中期目标。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短期职业目标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中年人职业技能提升计划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32" r="31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针对当前从事的专业，深入学习其前沿理论、技术和实践，确保在专业领域内保持领先地位。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专业技能深化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为了增强职业的适应性和拓宽发展空间，应学习与当前专业相关的其他领域，实现知识的跨界融合。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跨领域学习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https://d.book118.com/646034052045010045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2024-09-13T23:49:22.330</cp:lastPrinted>
  <dcterms:created xsi:type="dcterms:W3CDTF">2024-09-13T15:49:22Z</dcterms:created>
  <dcterms:modified xsi:type="dcterms:W3CDTF">2024-09-13T15:49:24Z</dcterms:modified>
</cp:coreProperties>
</file>