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8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5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0B812-1F45-4402-B09F-B4628EED4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60078-CDA7-4E71-99EC-9D95F6903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FA873-3E6C-4C22-91D5-220BE15F6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1851F-F850-4666-8280-3CDDDEA1D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1C217-763B-4780-8F3A-21CD9843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D4C70-F68A-4F95-9099-57361E7A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D7486-D671-4F82-A8DD-9E78A2ED9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86FB6-B4FB-4781-A1B9-756F9D4B3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50147-5B62-414A-8BE1-4DBFC49D4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B5363-D6C0-43C4-A8FB-819A921C7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B6E4B-6675-4A01-BAAE-F7AEFE0D1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71" r:id="rId2"/>
    <p:sldLayoutId id="2147487772" r:id="rId3"/>
    <p:sldLayoutId id="2147487773" r:id="rId4"/>
    <p:sldLayoutId id="2147487774" r:id="rId5"/>
    <p:sldLayoutId id="2147487775" r:id="rId6"/>
    <p:sldLayoutId id="2147487776" r:id="rId7"/>
    <p:sldLayoutId id="2147487777" r:id="rId8"/>
    <p:sldLayoutId id="2147487778" r:id="rId9"/>
    <p:sldLayoutId id="2147487779" r:id="rId10"/>
    <p:sldLayoutId id="214748778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43231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谷物品种改良的培训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谷物品种改良的重要性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谷物品种改良的技术手段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谷物品种改良的实践经验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谷物品种改良的培训内容与方法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谷物品种改良的未来发展趋势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https://d.book118.com/646043231123010034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谷物品种改良的培训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2024-09-03T18:46:17.653</cp:lastPrinted>
  <dcterms:created xsi:type="dcterms:W3CDTF">2024-09-03T10:46:17Z</dcterms:created>
  <dcterms:modified xsi:type="dcterms:W3CDTF">2024-09-03T10:46:20Z</dcterms:modified>
</cp:coreProperties>
</file>