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E3707-A548-4A3B-AD36-FDA1A9AB6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564CD-2BD2-4FE3-8B93-D03F1DDC8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DB881-8A38-4D9A-B7E1-C34FBECFF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0C4D0-28F7-491F-8AFA-BDA15351C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4C97AB-3C0E-4A7D-8363-4CCB5EC89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4134D0-33EB-4682-A936-CD41871B3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0E3AC4-B957-4E6C-BF7F-10F023674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3EE6F-8423-4374-92FC-897B66D21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70C92-F2C2-4EA2-AF16-1E15792E8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87C97-789C-495B-B2B7-FC9F70462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C13DD-220C-4B8F-9585-58C994F54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44040141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代驾出行简介介绍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代驾出行概述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代驾出行市场分析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代驾出行流程及服务标准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代驾出行的发展趋势与挑战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代驾出行的用户体验与服务提升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代驾出行案例分享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代驾出行概述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247" b="25247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代驾出行的定义：代驾出行是指客户雇佣司机代替自己驾驶车辆，完成出行任务的一种服务方式。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代驾出行的定义</a:t>
            </a:r>
          </a:p>
        </p:txBody>
      </p:sp>
      <p:sp>
        <p:nvSpPr>
          <p:cNvPr id="27" name="Freeform 27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代驾出行的类型：代驾出行包括多种类型，如酒后代驾、商务代驾、旅游代驾等。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代驾出行的类型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代驾出行具有多种优势，如提供便捷的出行服务、节省客户的时间和精力、保障客户的安全等。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代驾出行的优势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代驾司机具有专业的驾驶技能和经验，能够保证车辆的安全行驶，降低事故风险。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保障客户的安全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代驾司机熟悉道路情况，能够快速到达目的地，为客户节省时间和精力。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节省时间和精力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代驾司机可以为客户提供优质的驾驶服务，提高客户的出行体验。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提升出行体验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TextBox 6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代驾出行的优势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代驾出行市场分析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代驾出行市场呈现出稳步增长的趋势，市场规模不断扩大。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随着人们生活水平的提高和交通拥堵的加剧，代驾出行越来越成为一种重要的出行方式。市场规模不断扩大，预计未来几年将持续增长。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市场规模及增长趋势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代驾出行市场的主要服务提供商包括滴滴代驾、e代驾、百度代驾等。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这些服务提供商在市场上占据主导地位，拥有丰富的司机资源和完善的运营体系。此外，还有一些小型代驾公司或个体司机提供服务。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主要服务提供商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消费者对代驾出行的需求日益增加，主要是出于安全、便捷和舒适的考虑。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消费者在选择代驾服务时，最关注的是安全问题，其次是服务便捷性和舒适性。价格也是消费者考虑的重要因素之一。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消费者行为及需求分析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代驾出行流程及服务标准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代驾出行是指客户通过代驾服务公司或平台，雇佣代驾司机提供酒后代驾、商务代驾、旅游代驾等服务。随着交通法规的严格和人们安全意识的提高，代驾出行已经成为一种重要的出行方式。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代驾出行流程及服务标准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https://d.book118.com/646044040141010055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2024-09-23T04:21:45.108</cp:lastPrinted>
  <dcterms:created xsi:type="dcterms:W3CDTF">2024-09-22T20:21:45Z</dcterms:created>
  <dcterms:modified xsi:type="dcterms:W3CDTF">2024-09-22T20:21:46Z</dcterms:modified>
</cp:coreProperties>
</file>