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9A4DDB2-494F-4348-8AC6-8CD098195E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28733C-3ADA-48F7-ACEC-99302C00EA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488C578-C5EE-45A5-89E5-57D6765745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3E2EA94-EA8C-4E16-AE49-693672D988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59B6819-933D-4FA3-80D6-32B706EEBC3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3BD4EFF-322E-4370-A9E1-A12266B3100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27BD94A-A762-4450-9DA8-4EC506D1A7B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3203E1-A876-4A24-B55D-3743258788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600FB6-4D75-472C-BADD-97ED48C732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07A62B-3EAC-4C5C-8D4E-726F90B448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990A1A-69AB-4069-A9BC-D7D50685EA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6045041004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无法入住婚房税法分析解析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婚房无法入住原因分析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婚房无法入住涉及税法问题概述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具体案例解析：婚房无法入住税法处理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婚房无法入住税法处理策略与建议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然而，由于房价高涨、房屋限购等政策的实施，许多新人无法顺利入住婚房。</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本文旨在分析无法入住婚房的税法问题，为新人提供合法、合理的解决方案。</a:t>
            </a:r>
          </a:p>
        </p:txBody>
      </p:sp>
      <p:pic>
        <p:nvPicPr>
          <p:cNvPr id="7" name="Picture 7"/>
          <p:cNvPicPr>
            <a:picLocks noChangeAspect="1"/>
          </p:cNvPicPr>
          <p:nvPr/>
        </p:nvPicPr>
        <p:blipFill>
          <a:blip r:embed="rId2"/>
          <a:srcRect l="6746" r="6746"/>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2106" b="2106"/>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7150" r="7150"/>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婚房作为婚姻的重要物质基础，在近年来受到越来越多新人的关注。</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9250" r="9250"/>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6417" r="6417"/>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8286" r="18286"/>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婚房通常指新婚夫妇用于居住的房屋，是婚姻生活的重要组成部分。</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目前，我国婚房市场存在供需失衡、价格高涨等问题，导致许多新人无法承担购房压力。</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同时，政府对房地产市场的调控政策也对婚房市场产生了一定影响，如限购、限贷等政策的实施。</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婚房定义及现状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婚房无法入住原因分析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如地基下沉、承重墙开裂等严重影响居住安全的问题。</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房屋结构问题</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装修质量问题</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配套设施问题</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如使用劣质材料、施工粗糙等导致装修不达标，影响居住体验。</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如水电设施不完善、消防设施缺失等影响正常生活的问题。</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房屋质量问题</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2337" b="1233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9778" b="977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9778" b="977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开发商违约行为</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未按期交房</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开发商未按照合同约定的时间交付房屋，导致购房者无法按时入住。</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交付房屋与合同约定不符</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开发商交付的房屋与购房合同中的约定存在严重差异，如面积缩水、户型变更等。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拒不履行维修义务</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对于购房者反映的房屋质量问题，开发商拒不履行维修义务，导致问题无法得到解决。</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政府出台的限购政策导致购房者失去购房资格，无法办理入住手续。</a:t>
            </a:r>
          </a:p>
        </p:txBody>
      </p:sp>
      <p:pic>
        <p:nvPicPr>
          <p:cNvPr id="4" name="Picture 4"/>
          <p:cNvPicPr>
            <a:picLocks noChangeAspect="1"/>
          </p:cNvPicPr>
          <p:nvPr/>
        </p:nvPicPr>
        <p:blipFill>
          <a:blip r:embed="rId2"/>
          <a:srcRect t="2625" b="262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2458" r="2458"/>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8083" r="8083"/>
          <a:stretch>
            <a:fillRect/>
          </a:stretch>
        </p:blipFill>
        <p:spPr>
          <a:xfrm>
            <a:off x="8871766"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限购政策</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银行贷款政策收紧，购房者无法获得足够的贷款额度，导致无法按时支付房款和入住费用。</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贷款政策调整</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如政府出台的房屋空置税等政策，增加了购房者的持房成本，导致其无法承担入住费用。</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其他政策因素</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政策调整导致无法入住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婚房无法入住涉及税法问题概述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涉及税种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婚房无法入住主要涉及房产税、城镇土地使用税等税种。</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纳税义务人</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根据《中华人民共和国房产税暂行条例》等相关法律法规，婚房的产权所有人为纳税义务人。如果婚房为夫妻共有财产，则夫妻双方均为纳税义务人。</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844" r="2284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涉及税种及纳税义务人</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847" r="1384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5958" r="2595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975" r="3097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婚房无法入住的情况下，纳税义务发生时间为实际取得房屋产权的次月。</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纳税义务发生时间</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纳税人应当向房屋所在地的主管税务机关申报缴纳房产税和城镇土地使用税。</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纳税地点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纳税义务发生时间和地点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https://d.book118.com/646045041004010054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2024-09-20T23:22:01.803</cp:lastPrinted>
  <dcterms:created xsi:type="dcterms:W3CDTF">2024-09-20T15:22:01Z</dcterms:created>
  <dcterms:modified xsi:type="dcterms:W3CDTF">2024-09-20T15:22:03Z</dcterms:modified>
</cp:coreProperties>
</file>