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CC98C3-F71B-4FCA-9C3B-166F686006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516552-00D0-4511-BC81-9691778073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2A89931-5A99-47E8-9252-36AB8A23C7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29225B-4D73-46A0-84D1-9F5831F0B1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42482D7-F1BC-4EF5-B71F-19DE0B5A140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6CE4378-90D1-4511-9495-A02D29C9E7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F9C2C3F-4040-4767-8974-C1435F922AA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A7E6DE-08EC-4953-9F66-D69C2C8094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FC206A-0AA7-4414-B371-06280112E0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26A4CB-88D6-4AF4-87F6-A2B8D57AAF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DE694B-2CCF-4A61-B2DB-0BF14DA66D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6045213023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胰岛素泵治疗糖尿病</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胰岛素泵简介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胰岛素泵治疗糖尿病的原理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胰岛素泵在糖尿病治疗中的应用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胰岛素泵的维护和保养</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胰岛素泵治疗糖尿病的未来展望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胰岛素泵简介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胰岛素泵通过微电脑控制，模拟人体胰腺分泌胰岛素的过程，持续、微量地输注到体内，从而控制血糖水平。</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胰岛素泵内装有预先填充的胰岛素药液，通过电池驱动，泵内的活塞按照程序设定好的脉冲宽度和脉冲频率进行往复运动，将胰岛素药液挤出并注入到皮下组织。</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胰岛素泵的剂量和注射时间间隔都可以根据患者的血糖水平进行自动调整，以达到最佳的治疗效果。</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2074" r="12074"/>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t="6329" b="6329"/>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l="12265" r="12265"/>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胰岛素泵的工作原理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体积小巧、便于携带，适合需要长时间外出的糖尿病患者使用。</a:t>
            </a:r>
          </a:p>
        </p:txBody>
      </p:sp>
      <p:pic>
        <p:nvPicPr>
          <p:cNvPr id="6" name="Picture 6"/>
          <p:cNvPicPr>
            <a:picLocks noChangeAspect="1"/>
          </p:cNvPicPr>
          <p:nvPr/>
        </p:nvPicPr>
        <p:blipFill>
          <a:blip r:embed="rId2"/>
          <a:srcRect l="15958" r="159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便携式胰岛素泵</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体积较大，但功能更全面，能够实现多种模式的注射方式，适合需要长时间稳定控制血糖的患者使用。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固定式胰岛素泵</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6667" b="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结合了现代科技，能够实时监测血糖水平并自动调整胰岛素剂量，使血糖控制更加精准、智能化。</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智能胰岛素泵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胰岛素泵的种类和特点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监测血糖</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定期监测血糖水平，根据需要调整治疗方案。</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开始治疗</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启动胰岛素泵，开始输注胰岛素。</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设定治疗方案</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根据医生建议或个人需求，设定胰岛素剂量、注射时间间隔等参数。</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选择合适的注射部位</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通常选择腹部、大腿外侧或上臂外侧等脂肪丰富的区域进行注射。</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安装胰岛素泵</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将泵固定在选定部位，通过导管将针头插入皮下组织。</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胰岛素泵的使用方法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胰岛素泵治疗糖尿病的原理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糖尿病患者体内胰岛素分泌不足，无法满足机体对糖代谢的需求。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胰岛素分泌不足</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胰岛素抵抗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血糖调节失衡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4150" b="41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患者细胞对胰岛素的反应性降低，导致血糖无法正常进入细胞内进行代谢。</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由于胰岛素分泌不足和胰岛素抵抗的存在，患者血糖调节机制失衡，血糖水平持续升高。</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糖尿病的病理生理机制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胰岛素泵对糖尿病的治疗作用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模拟生理胰岛素分泌</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胰岛素泵能够持续、微量地输注胰岛素，模拟人体生理性胰岛素分泌，有效控制血糖水平。</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灵活的输注方案</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根据患者血糖水平和饮食、运动情况，胰岛素泵可设置个性化的输注方案，满足患者不同需求。</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减少低血糖风险</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通过精确控制胰岛素输注量，胰岛素泵能有效降低低血糖的发生风险，提高患者生活质量。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胰岛素泵治疗能够提供持续、稳定的胰岛素输注，有效控制血糖水平，减少高血糖和低血糖的发生风险，提高患者的生活质量。此外，胰岛素泵治疗还具有方便携带、操作简单等优点。</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缺点</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胰岛素泵治疗需要定期更换输注管路和电池，增加了患者的经济负担。此外，胰岛素泵治疗需要患者具备一定的自我管理能力，如合理设置输注方案、定期监测血糖等。对于一些特殊情况，如糖尿病酮症酸中毒等严重并发症时，胰岛素泵治疗可能不是最佳选择。</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优点</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胰岛素泵治疗的优缺点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胰岛素泵在糖尿病治疗中的应用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https://d.book118.com/646045213023010033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2024-09-01T14:38:06.677</cp:lastPrinted>
  <dcterms:created xsi:type="dcterms:W3CDTF">2024-09-01T06:38:06Z</dcterms:created>
  <dcterms:modified xsi:type="dcterms:W3CDTF">2024-09-01T06:38:08Z</dcterms:modified>
</cp:coreProperties>
</file>