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990C0D-3C80-4F87-877D-D4EC54D161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FB11ED-62A4-4190-BA31-A10B76474F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440EFF-64A8-48CB-8C9A-6E399F2BB7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4ACC3D-D705-4297-8A42-E5B4F396E5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D48237-3F71-4793-8CFA-5CDC439BDD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932B28-D89E-4295-9208-FDF9245D65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6F7172-42C5-4980-8400-2526269736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F99FA3-B8D8-4410-B26F-F8060D8DB3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5300B1-E6E5-4AE8-904B-80CB1D2568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68AF22-AD3C-48AF-A002-CFD1EF8898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420F4E-792A-4136-9A11-65E199F973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6045230013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2024-01-05</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幼儿园中培养员工问题解决能力的方法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员工问题解决能力的现状分析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培养员工问题解决能力的策略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具体培养方法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实践案例分享与讨论</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效果评估与持续改进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通过培养员工的问题解决能力，幼儿园可以更有效地应对教育过程中的各种挑战，从而提升教育质量。</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提升教育质量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现代教育要求教育工作者具备更高的专业素养和问题解决能力，以满足学生多样化的学习需求。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适应现代教育需求</a:t>
            </a:r>
          </a:p>
        </p:txBody>
      </p:sp>
      <p:pic>
        <p:nvPicPr>
          <p:cNvPr id="10" name="Picture 10"/>
          <p:cNvPicPr>
            <a:picLocks noChangeAspect="1"/>
          </p:cNvPicPr>
          <p:nvPr/>
        </p:nvPicPr>
        <p:blipFill>
          <a:blip r:embed="rId3"/>
          <a:srcRect l="10034" r="10034"/>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具备较强问题解决能力的员工能够更好地应对幼儿园运营中的各种问题，推动幼儿园的稳定和发展。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推动幼儿园发展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149" b="1214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问题解决能力的重要性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提高工作效率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具备问题解决能力的员工能够迅速识别并解决问题，减少不必要的延误和浪费，提高工作效率。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增强团队协作能力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当员工具备问题解决能力时，他们能够更好地与同事协作，共同应对挑战，增强团队的凝聚力和战斗力。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促进个人职业发展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问题解决能力是现代职场中不可或缺的技能之一，对于员工的个人职业发展具有重要的推动作用。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员工问题解决能力的现状分析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696" r="2569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704" r="2370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大多数员工能够积极面对问题，具备一定的分析和解决能力。</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整体水平较高</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部分员工在面对复杂问题时，缺乏有效的解决方法和经验。</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少数员工存在困难</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员工问题解决能力的整体水平</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部分员工在处理问题时，过于关注表面现象，忽视问题的本质和根源。</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缺乏系统性思维</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542" r="13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应对方式单一</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缺乏团队协作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面对不同类型的问题，部分员工缺乏多样化的应对策略和方法。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在处理涉及多个部门或人员的问题时，部分员工缺乏团队协作和沟通能力。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员工问题解决能力存在的不足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实践经验不足</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部分员工缺乏处理问题的实践经验，难以将理论知识转化为实际操作能力。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缺乏有效的激励机制</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幼儿园未建立有效的激励机制，鼓励员工积极解决问题和提出改进建议。</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培训不足</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幼儿园在员工入职后，未提供充足的问题解决能力培训，导致员工在面对问题时缺乏有效的方法和技巧。</a:t>
            </a:r>
          </a:p>
        </p:txBody>
      </p:sp>
      <p:pic>
        <p:nvPicPr>
          <p:cNvPr id="10" name="Picture 10"/>
          <p:cNvPicPr>
            <a:picLocks noChangeAspect="1"/>
          </p:cNvPicPr>
          <p:nvPr/>
        </p:nvPicPr>
        <p:blipFill>
          <a:blip r:embed="rId2"/>
          <a:srcRect l="11125" r="1112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培养员工问题解决能力的策略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明确员工需要掌握的问题解决技能和能力，如分析问题、提出解决方案、实施解决方案等。</a:t>
            </a:r>
          </a:p>
        </p:txBody>
      </p:sp>
      <p:pic>
        <p:nvPicPr>
          <p:cNvPr id="5" name="Picture 5"/>
          <p:cNvPicPr>
            <a:picLocks noChangeAspect="1"/>
          </p:cNvPicPr>
          <p:nvPr/>
        </p:nvPicPr>
        <p:blipFill>
          <a:blip r:embed="rId2"/>
          <a:srcRect l="10042" r="1004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3403" r="13403"/>
          <a:stretch>
            <a:fillRect/>
          </a:stretch>
        </p:blipFill>
        <p:spPr>
          <a:xfrm>
            <a:off x="5146546" y="1536628"/>
            <a:ext cx="1898908"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5583" r="1558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确定培养目标</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根据培养目标，制定详细的员工培养计划，包括培训内容、培训方式、培训时间等。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制定培养计划</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定期对员工的问题解决能力进行评估，根据评估结果对培养计划进行调整和优化。</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评估和调整</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制定明确的培养目标和计划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培训课程</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开设问题解决相关的培训课程，如思维训练、沟通技巧、团队协作等，提高员工的综合素质。</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学习资源</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提供问题解决相关的书籍、文章、案例等学习资源，帮助员工了解问题解决的方法和技巧。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实践机会</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鼓励员工参与实际问题的解决过程，提供实践机会，让员工在实践中学习和成长。</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3125" r="131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4375" b="143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提供丰富的学习资源和培训机会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鼓励员工积极发现问题，提出自己的看法和建议，培养员工的问题意识。</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问题识别</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组建问题解决团队，鼓励员工在团队中协作解决问题，提高员工的团队协作能力。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团队协作</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定期组织员工分享问题解决的经验和教训，促进员工之间的交流和学习。</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分享交流</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建立问题解决奖励机制，对在问题解决中表现优秀的员工进行表彰和奖励，激发员工的积极性和创造力。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奖励机制</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鼓励员工参与问题解决的实践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https://d.book118.com/646045230013010032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2024-08-30T23:03:31.866</cp:lastPrinted>
  <dcterms:created xsi:type="dcterms:W3CDTF">2024-08-30T15:03:31Z</dcterms:created>
  <dcterms:modified xsi:type="dcterms:W3CDTF">2024-08-30T15:03:34Z</dcterms:modified>
</cp:coreProperties>
</file>