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B5CE5C-5F67-4260-B395-10033D30E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6AD0A-7056-4B33-9C23-F4103A8E3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A08743-E699-474B-B6A5-21DE05F23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99AE94-46F1-40CB-83C8-7ACE54C5DE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5C1DA7-40B5-4556-B699-3F8746E2CC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16D735-B4A8-4F25-BFE5-B71D736988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544A53-39D3-4A77-9D76-194FDBC0C8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D1834C-7BC1-4E7A-A419-FB1FA143A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37F29D-DFEB-4DE3-98A0-FEE138192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1CDE7-AC8E-49E6-AB5C-5DFEFADAA3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3FB700-27BA-4778-B6DA-4FF61DF30E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050124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系统生物学与多组学分析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系统生物学概述
 多组学分析介绍
 基因组学分析方法
 转录组学分析方法
 蛋白质组学分析方法
 代谢组学分析方法
 多组学数据整合
 系统生物学应用案例</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Subtitle 2"/>
          <p:cNvSpPr>
            <a:spLocks noGrp="1"/>
          </p:cNvSpPr>
          <p:nvPr>
            <p:ph type="subTitle" idx="1"/>
          </p:nvPr>
        </p:nvSpPr>
        <p:spPr/>
        <p:txBody>
          <a:bodyPr/>
          <a:lstStyle/>
          <a:p>
            <a:r>
              <a:t>系统生物学与多组学分析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Text Placeholder 2"/>
          <p:cNvSpPr>
            <a:spLocks noGrp="1"/>
          </p:cNvSpPr>
          <p:nvPr>
            <p:ph type="body" idx="1"/>
          </p:nvPr>
        </p:nvSpPr>
        <p:spPr/>
        <p:txBody>
          <a:bodyPr/>
          <a:lstStyle/>
          <a:p>
            <a:r>
              <a:t>系统生物学的定义</a:t>
            </a:r>
          </a:p>
        </p:txBody>
      </p:sp>
      <p:sp>
        <p:nvSpPr>
          <p:cNvPr id="4" name="Content Placeholder 3"/>
          <p:cNvSpPr>
            <a:spLocks noGrp="1"/>
          </p:cNvSpPr>
          <p:nvPr>
            <p:ph sz="half" idx="2"/>
          </p:nvPr>
        </p:nvSpPr>
        <p:spPr/>
        <p:txBody>
          <a:bodyPr/>
          <a:lstStyle/>
          <a:p>
            <a:r>
              <a:t>1.系统生物学是研究生物系统中各个组成部分之间的相互作用关系的学科。</a:t>
            </a:r>
          </a:p>
          <a:p>
            <a:r>
              <a:t>2.系统生物学注重从整体角度理解生物系统的结构和功能。</a:t>
            </a:r>
          </a:p>
          <a:p>
            <a:r>
              <a:t>3.系统生物学的研究方法包括数学建模、生物信息学、高通量实验技术等。</a:t>
            </a:r>
          </a:p>
          <a:p/>
        </p:txBody>
      </p:sp>
      <p:sp>
        <p:nvSpPr>
          <p:cNvPr id="5" name="Text Placeholder 4"/>
          <p:cNvSpPr>
            <a:spLocks noGrp="1"/>
          </p:cNvSpPr>
          <p:nvPr>
            <p:ph type="body" idx="3"/>
          </p:nvPr>
        </p:nvSpPr>
        <p:spPr/>
        <p:txBody>
          <a:bodyPr/>
          <a:lstStyle/>
          <a:p>
            <a:r>
              <a:t>系统生物学的发展历程</a:t>
            </a:r>
          </a:p>
        </p:txBody>
      </p:sp>
      <p:sp>
        <p:nvSpPr>
          <p:cNvPr id="6" name="Content Placeholder 5"/>
          <p:cNvSpPr>
            <a:spLocks noGrp="1"/>
          </p:cNvSpPr>
          <p:nvPr>
            <p:ph sz="half" idx="4"/>
          </p:nvPr>
        </p:nvSpPr>
        <p:spPr/>
        <p:txBody>
          <a:bodyPr/>
          <a:lstStyle/>
          <a:p>
            <a:r>
              <a:t>1.系统生物学的概念在21世纪初被提出，发展迅速，成为生物学领域的重要分支。</a:t>
            </a:r>
          </a:p>
          <a:p>
            <a:r>
              <a:t>2.随着基因组学、蛋白质组学等组学技术的发展，系统生物学的研究深度和广度不断拓展。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Content Placeholder 2"/>
          <p:cNvSpPr>
            <a:spLocks noGrp="1"/>
          </p:cNvSpPr>
          <p:nvPr>
            <p:ph sz="half" idx="2"/>
          </p:nvPr>
        </p:nvSpPr>
        <p:spPr/>
        <p:txBody>
          <a:bodyPr/>
          <a:lstStyle/>
          <a:p>
            <a:r>
              <a:t>1.系统生物学在医药研发、生物工程、环境保护等领域有广泛的应用。</a:t>
            </a:r>
          </a:p>
          <a:p>
            <a:r>
              <a:t>2.系统生物学可以帮助科学家更好地理解生物系统的复杂性和功能，为疾病诊断和治疗提供新思路。</a:t>
            </a:r>
          </a:p>
          <a:p/>
        </p:txBody>
      </p:sp>
      <p:sp>
        <p:nvSpPr>
          <p:cNvPr id="4" name="Text Placeholder 3"/>
          <p:cNvSpPr>
            <a:spLocks noGrp="1"/>
          </p:cNvSpPr>
          <p:nvPr>
            <p:ph type="body" idx="3"/>
          </p:nvPr>
        </p:nvSpPr>
        <p:spPr/>
        <p:txBody>
          <a:bodyPr/>
          <a:lstStyle/>
          <a:p>
            <a:r>
              <a:t>系统生物学的挑战与前景</a:t>
            </a:r>
          </a:p>
        </p:txBody>
      </p:sp>
      <p:sp>
        <p:nvSpPr>
          <p:cNvPr id="5" name="Content Placeholder 4"/>
          <p:cNvSpPr>
            <a:spLocks noGrp="1"/>
          </p:cNvSpPr>
          <p:nvPr>
            <p:ph sz="half" idx="4"/>
          </p:nvPr>
        </p:nvSpPr>
        <p:spPr/>
        <p:txBody>
          <a:bodyPr/>
          <a:lstStyle/>
          <a:p>
            <a:r>
              <a:t>1.系统生物学面临数据整合、模型建立、计算复杂度等挑战。</a:t>
            </a:r>
          </a:p>
          <a:p>
            <a:r>
              <a:t>2.随着技术的不断进步和新方法的开发，系统生物学的前景广阔，将为生命科学领域的发展做出重要贡献。</a:t>
            </a:r>
          </a:p>
          <a:p/>
        </p:txBody>
      </p:sp>
      <p:sp>
        <p:nvSpPr>
          <p:cNvPr id="6" name="Text Placeholder 5"/>
          <p:cNvSpPr>
            <a:spLocks noGrp="1"/>
          </p:cNvSpPr>
          <p:nvPr>
            <p:ph type="body" idx="1"/>
          </p:nvPr>
        </p:nvSpPr>
        <p:spPr/>
        <p:txBody>
          <a:bodyPr/>
          <a:lstStyle/>
          <a:p>
            <a:r>
              <a:t>系统生物学的应用领域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Text Placeholder 2"/>
          <p:cNvSpPr>
            <a:spLocks noGrp="1"/>
          </p:cNvSpPr>
          <p:nvPr>
            <p:ph type="body" idx="1"/>
          </p:nvPr>
        </p:nvSpPr>
        <p:spPr/>
        <p:txBody>
          <a:bodyPr/>
          <a:lstStyle/>
          <a:p>
            <a:r>
              <a:t>系统生物学的研究方法与技术</a:t>
            </a:r>
          </a:p>
        </p:txBody>
      </p:sp>
      <p:sp>
        <p:nvSpPr>
          <p:cNvPr id="4" name="Content Placeholder 3"/>
          <p:cNvSpPr>
            <a:spLocks noGrp="1"/>
          </p:cNvSpPr>
          <p:nvPr>
            <p:ph sz="half" idx="2"/>
          </p:nvPr>
        </p:nvSpPr>
        <p:spPr/>
        <p:txBody>
          <a:bodyPr/>
          <a:lstStyle/>
          <a:p>
            <a:r>
              <a:t>1.系统生物学的研究方法包括生物信息学分析、数学建模、高通量实验技术等。</a:t>
            </a:r>
          </a:p>
          <a:p>
            <a:r>
              <a:t>2.这些技术的结合使用，使得系统生物学能够更好地解析生物系统的复杂性和功能。</a:t>
            </a:r>
          </a:p>
          <a:p/>
        </p:txBody>
      </p:sp>
      <p:sp>
        <p:nvSpPr>
          <p:cNvPr id="5" name="Text Placeholder 4"/>
          <p:cNvSpPr>
            <a:spLocks noGrp="1"/>
          </p:cNvSpPr>
          <p:nvPr>
            <p:ph type="body" idx="3"/>
          </p:nvPr>
        </p:nvSpPr>
        <p:spPr/>
        <p:txBody>
          <a:bodyPr/>
          <a:lstStyle/>
          <a:p>
            <a:r>
              <a:t>系统生物学的教育与发展</a:t>
            </a:r>
          </a:p>
        </p:txBody>
      </p:sp>
      <p:sp>
        <p:nvSpPr>
          <p:cNvPr id="6" name="Content Placeholder 5"/>
          <p:cNvSpPr>
            <a:spLocks noGrp="1"/>
          </p:cNvSpPr>
          <p:nvPr>
            <p:ph sz="half" idx="4"/>
          </p:nvPr>
        </p:nvSpPr>
        <p:spPr/>
        <p:txBody>
          <a:bodyPr/>
          <a:lstStyle/>
          <a:p>
            <a:r>
              <a:t>1.系统生物学的教育应注重培养学生的跨学科知识和创新能力。</a:t>
            </a:r>
          </a:p>
          <a:p>
            <a:r>
              <a:t>2.随着系统生物学的发展，需要加强学科交叉融合，推动人才培养和科研创新的良性循环。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多组学分析介绍</a:t>
            </a:r>
          </a:p>
        </p:txBody>
      </p:sp>
      <p:sp>
        <p:nvSpPr>
          <p:cNvPr id="3" name="Subtitle 2"/>
          <p:cNvSpPr>
            <a:spLocks noGrp="1"/>
          </p:cNvSpPr>
          <p:nvPr>
            <p:ph type="subTitle" idx="1"/>
          </p:nvPr>
        </p:nvSpPr>
        <p:spPr/>
        <p:txBody>
          <a:bodyPr/>
          <a:lstStyle/>
          <a:p>
            <a:r>
              <a:t>系统生物学与多组学分析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多组学分析介绍</a:t>
            </a:r>
          </a:p>
        </p:txBody>
      </p:sp>
      <p:sp>
        <p:nvSpPr>
          <p:cNvPr id="3" name="Text Placeholder 2"/>
          <p:cNvSpPr>
            <a:spLocks noGrp="1"/>
          </p:cNvSpPr>
          <p:nvPr>
            <p:ph type="body" idx="1"/>
          </p:nvPr>
        </p:nvSpPr>
        <p:spPr/>
        <p:txBody>
          <a:bodyPr/>
          <a:lstStyle/>
          <a:p>
            <a:r>
              <a:t>多组学分析概述</a:t>
            </a:r>
          </a:p>
        </p:txBody>
      </p:sp>
      <p:sp>
        <p:nvSpPr>
          <p:cNvPr id="4" name="Content Placeholder 3"/>
          <p:cNvSpPr>
            <a:spLocks noGrp="1"/>
          </p:cNvSpPr>
          <p:nvPr>
            <p:ph sz="half" idx="2"/>
          </p:nvPr>
        </p:nvSpPr>
        <p:spPr/>
        <p:txBody>
          <a:bodyPr/>
          <a:lstStyle/>
          <a:p>
            <a:r>
              <a:t>1.多组学分析是指同时研究多个生物分子层次（如基因组、转录组、蛋白质组、代谢组等）的技术和方法，以全面解析生物系统的功能和调控机制。</a:t>
            </a:r>
          </a:p>
          <a:p>
            <a:r>
              <a:t>2.多组学分析可以帮助科学家从整体角度理解生物系统的复杂性和各组分之间的相互联系，从而揭示生命活动的规律和疾病发生发展的机制。</a:t>
            </a:r>
          </a:p>
          <a:p>
            <a:r>
              <a:t>3.随着技术的进步和多组学数据的不断积累，多组学分析在生物医学领域的应用越来越广泛，为疾病诊断、治疗和预防提供了新的思路和方法。</a:t>
            </a:r>
          </a:p>
          <a:p/>
        </p:txBody>
      </p:sp>
      <p:sp>
        <p:nvSpPr>
          <p:cNvPr id="5" name="Text Placeholder 4"/>
          <p:cNvSpPr>
            <a:spLocks noGrp="1"/>
          </p:cNvSpPr>
          <p:nvPr>
            <p:ph type="body" idx="3"/>
          </p:nvPr>
        </p:nvSpPr>
        <p:spPr/>
        <p:txBody>
          <a:bodyPr/>
          <a:lstStyle/>
          <a:p>
            <a:r>
              <a:t>多组学分析的技术方法</a:t>
            </a:r>
          </a:p>
        </p:txBody>
      </p:sp>
      <p:sp>
        <p:nvSpPr>
          <p:cNvPr id="6" name="Content Placeholder 5"/>
          <p:cNvSpPr>
            <a:spLocks noGrp="1"/>
          </p:cNvSpPr>
          <p:nvPr>
            <p:ph sz="half" idx="4"/>
          </p:nvPr>
        </p:nvSpPr>
        <p:spPr/>
        <p:txBody>
          <a:bodyPr/>
          <a:lstStyle/>
          <a:p>
            <a:r>
              <a:t>1.多组学分析主要包括基因组测序、转录组测序、蛋白质组学分析、代谢组学分析等技术平台。</a:t>
            </a:r>
          </a:p>
          <a:p>
            <a:r>
              <a:t>2.这些技术平台的发展和创新不断推动着多组学分析技术的进步，使得研究人员可以更准确地测量和分析生物分子在各种生命过程中的变化。</a:t>
            </a:r>
          </a:p>
          <a:p>
            <a:r>
              <a:t>3.在实际应用中，研究人员需要根据不同的研究目标和实验条件选择合适的技术方法，以确保数据的准确性和可靠性。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多组学分析介绍</a:t>
            </a:r>
          </a:p>
        </p:txBody>
      </p:sp>
      <p:sp>
        <p:nvSpPr>
          <p:cNvPr id="3" name="Text Placeholder 2"/>
          <p:cNvSpPr>
            <a:spLocks noGrp="1"/>
          </p:cNvSpPr>
          <p:nvPr>
            <p:ph type="body" idx="1"/>
          </p:nvPr>
        </p:nvSpPr>
        <p:spPr/>
        <p:txBody>
          <a:bodyPr/>
          <a:lstStyle/>
          <a:p>
            <a:r>
              <a:t>多组学数据分析的挑战与策略</a:t>
            </a:r>
          </a:p>
        </p:txBody>
      </p:sp>
      <p:sp>
        <p:nvSpPr>
          <p:cNvPr id="4" name="Content Placeholder 3"/>
          <p:cNvSpPr>
            <a:spLocks noGrp="1"/>
          </p:cNvSpPr>
          <p:nvPr>
            <p:ph sz="half" idx="2"/>
          </p:nvPr>
        </p:nvSpPr>
        <p:spPr/>
        <p:txBody>
          <a:bodyPr/>
          <a:lstStyle/>
          <a:p>
            <a:r>
              <a:t>1.多组学数据分析面临诸多挑战，如数据复杂性、噪声和批次效应等，需要研究人员具备丰富的数据分析经验和技能。</a:t>
            </a:r>
          </a:p>
          <a:p>
            <a:r>
              <a:t>2.为了应对这些挑战，研究人员发展了多种数据分析策略和算法，如数据预处理、标准化、差异分析等，以提高数据分析的准确性和可靠性。</a:t>
            </a:r>
          </a:p>
          <a:p>
            <a:r>
              <a:t>3.未来随着技术的不断发展和数据的不断积累，多组学数据分析的方法和策略将不断改进和完善，为生物医学研究提供更强大的支持。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基因组学分析方法</a:t>
            </a:r>
          </a:p>
        </p:txBody>
      </p:sp>
      <p:sp>
        <p:nvSpPr>
          <p:cNvPr id="3" name="Subtitle 2"/>
          <p:cNvSpPr>
            <a:spLocks noGrp="1"/>
          </p:cNvSpPr>
          <p:nvPr>
            <p:ph type="subTitle" idx="1"/>
          </p:nvPr>
        </p:nvSpPr>
        <p:spPr/>
        <p:txBody>
          <a:bodyPr/>
          <a:lstStyle/>
          <a:p>
            <a:r>
              <a:t>系统生物学与多组学分析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基因组学分析方法</a:t>
            </a:r>
          </a:p>
        </p:txBody>
      </p:sp>
      <p:sp>
        <p:nvSpPr>
          <p:cNvPr id="3" name="Text Placeholder 2"/>
          <p:cNvSpPr>
            <a:spLocks noGrp="1"/>
          </p:cNvSpPr>
          <p:nvPr>
            <p:ph type="body" idx="1"/>
          </p:nvPr>
        </p:nvSpPr>
        <p:spPr/>
        <p:txBody>
          <a:bodyPr/>
          <a:lstStyle/>
          <a:p>
            <a:r>
              <a:t>基因组学简介</a:t>
            </a:r>
          </a:p>
        </p:txBody>
      </p:sp>
      <p:sp>
        <p:nvSpPr>
          <p:cNvPr id="4" name="Content Placeholder 3"/>
          <p:cNvSpPr>
            <a:spLocks noGrp="1"/>
          </p:cNvSpPr>
          <p:nvPr>
            <p:ph sz="half" idx="2"/>
          </p:nvPr>
        </p:nvSpPr>
        <p:spPr/>
        <p:txBody>
          <a:bodyPr/>
          <a:lstStyle/>
          <a:p>
            <a:r>
              <a:t>1.基因组学是研究生物体完整基因组的学科，包括基因的结构、功能、进化以及基因组与其他生物分子之间的相互作用。</a:t>
            </a:r>
          </a:p>
          <a:p>
            <a:r>
              <a:t>2.基因组学分析方法不断发展，使得我们能够更深入地理解基因的组成和功能，为疾病诊断和治疗提供更多依据。</a:t>
            </a:r>
          </a:p>
          <a:p/>
        </p:txBody>
      </p:sp>
      <p:sp>
        <p:nvSpPr>
          <p:cNvPr id="5" name="Text Placeholder 4"/>
          <p:cNvSpPr>
            <a:spLocks noGrp="1"/>
          </p:cNvSpPr>
          <p:nvPr>
            <p:ph type="body" idx="3"/>
          </p:nvPr>
        </p:nvSpPr>
        <p:spPr/>
        <p:txBody>
          <a:bodyPr/>
          <a:lstStyle/>
          <a:p>
            <a:r>
              <a:t>基因组测序技术</a:t>
            </a:r>
          </a:p>
        </p:txBody>
      </p:sp>
      <p:sp>
        <p:nvSpPr>
          <p:cNvPr id="6" name="Content Placeholder 5"/>
          <p:cNvSpPr>
            <a:spLocks noGrp="1"/>
          </p:cNvSpPr>
          <p:nvPr>
            <p:ph sz="half" idx="4"/>
          </p:nvPr>
        </p:nvSpPr>
        <p:spPr/>
        <p:txBody>
          <a:bodyPr/>
          <a:lstStyle/>
          <a:p>
            <a:r>
              <a:t>1.基因组测序技术是对基因组进行读取和解析的过程，新一代的测序技术具有高通量、高准确度和低成本的特点。</a:t>
            </a:r>
          </a:p>
          <a:p>
            <a:r>
              <a:t>2.不同的测序技术各有优劣，应根据研究目的和样本类型选择合适的测序技术。</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基因组学分析方法</a:t>
            </a:r>
          </a:p>
        </p:txBody>
      </p:sp>
      <p:sp>
        <p:nvSpPr>
          <p:cNvPr id="3" name="Text Placeholder 2"/>
          <p:cNvSpPr>
            <a:spLocks noGrp="1"/>
          </p:cNvSpPr>
          <p:nvPr>
            <p:ph type="body" idx="1"/>
          </p:nvPr>
        </p:nvSpPr>
        <p:spPr/>
        <p:txBody>
          <a:bodyPr/>
          <a:lstStyle/>
          <a:p>
            <a:r>
              <a:t>基因组组装</a:t>
            </a:r>
          </a:p>
        </p:txBody>
      </p:sp>
      <p:sp>
        <p:nvSpPr>
          <p:cNvPr id="4" name="Content Placeholder 3"/>
          <p:cNvSpPr>
            <a:spLocks noGrp="1"/>
          </p:cNvSpPr>
          <p:nvPr>
            <p:ph sz="half" idx="2"/>
          </p:nvPr>
        </p:nvSpPr>
        <p:spPr/>
        <p:txBody>
          <a:bodyPr/>
          <a:lstStyle/>
          <a:p>
            <a:r>
              <a:t>1.基因组组装是将测序得到的基因片段重新排列组合成完整基因组的过程。</a:t>
            </a:r>
          </a:p>
          <a:p>
            <a:r>
              <a:t>2.随着技术的发展，基因组组装的质量和效率不断提高，但仍面临复杂性、重复序列等挑战。</a:t>
            </a:r>
          </a:p>
          <a:p/>
        </p:txBody>
      </p:sp>
      <p:sp>
        <p:nvSpPr>
          <p:cNvPr id="5" name="Text Placeholder 4"/>
          <p:cNvSpPr>
            <a:spLocks noGrp="1"/>
          </p:cNvSpPr>
          <p:nvPr>
            <p:ph type="body" idx="3"/>
          </p:nvPr>
        </p:nvSpPr>
        <p:spPr/>
        <p:txBody>
          <a:bodyPr/>
          <a:lstStyle/>
          <a:p>
            <a:r>
              <a:t>基因组变异检测</a:t>
            </a:r>
          </a:p>
        </p:txBody>
      </p:sp>
      <p:sp>
        <p:nvSpPr>
          <p:cNvPr id="6" name="Content Placeholder 5"/>
          <p:cNvSpPr>
            <a:spLocks noGrp="1"/>
          </p:cNvSpPr>
          <p:nvPr>
            <p:ph sz="half" idx="4"/>
          </p:nvPr>
        </p:nvSpPr>
        <p:spPr/>
        <p:txBody>
          <a:bodyPr/>
          <a:lstStyle/>
          <a:p>
            <a:r>
              <a:t>1.基因组变异检测是识别基因组中的差异，包括单核苷酸变异（SNV）、插入/缺失（INDEL）和结构变异（SV）等。</a:t>
            </a:r>
          </a:p>
          <a:p>
            <a:r>
              <a:t>2.准确的变异检测对于理解基因功能和疾病发生机制具有重要意义。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基因组学分析方法</a:t>
            </a:r>
          </a:p>
        </p:txBody>
      </p:sp>
      <p:sp>
        <p:nvSpPr>
          <p:cNvPr id="3" name="Text Placeholder 2"/>
          <p:cNvSpPr>
            <a:spLocks noGrp="1"/>
          </p:cNvSpPr>
          <p:nvPr>
            <p:ph type="body" idx="1"/>
          </p:nvPr>
        </p:nvSpPr>
        <p:spPr/>
        <p:txBody>
          <a:bodyPr/>
          <a:lstStyle/>
          <a:p>
            <a:r>
              <a:t>基因功能注释</a:t>
            </a:r>
          </a:p>
        </p:txBody>
      </p:sp>
      <p:sp>
        <p:nvSpPr>
          <p:cNvPr id="4" name="Content Placeholder 3"/>
          <p:cNvSpPr>
            <a:spLocks noGrp="1"/>
          </p:cNvSpPr>
          <p:nvPr>
            <p:ph sz="half" idx="2"/>
          </p:nvPr>
        </p:nvSpPr>
        <p:spPr/>
        <p:txBody>
          <a:bodyPr/>
          <a:lstStyle/>
          <a:p>
            <a:r>
              <a:t>1.基因功能注释是通过对基因组序列进行分析，预测基因的功能和特性。</a:t>
            </a:r>
          </a:p>
          <a:p>
            <a:r>
              <a:t>2.利用生物信息学方法和公共数据库资源，可以有效地进行基因功能注释，为后续研究提供基础。</a:t>
            </a:r>
          </a:p>
          <a:p/>
        </p:txBody>
      </p:sp>
      <p:sp>
        <p:nvSpPr>
          <p:cNvPr id="5" name="Text Placeholder 4"/>
          <p:cNvSpPr>
            <a:spLocks noGrp="1"/>
          </p:cNvSpPr>
          <p:nvPr>
            <p:ph type="body" idx="3"/>
          </p:nvPr>
        </p:nvSpPr>
        <p:spPr/>
        <p:txBody>
          <a:bodyPr/>
          <a:lstStyle/>
          <a:p>
            <a:r>
              <a:t>基因组学在医学中的应用</a:t>
            </a:r>
          </a:p>
        </p:txBody>
      </p:sp>
      <p:sp>
        <p:nvSpPr>
          <p:cNvPr id="6" name="Content Placeholder 5"/>
          <p:cNvSpPr>
            <a:spLocks noGrp="1"/>
          </p:cNvSpPr>
          <p:nvPr>
            <p:ph sz="half" idx="4"/>
          </p:nvPr>
        </p:nvSpPr>
        <p:spPr/>
        <p:txBody>
          <a:bodyPr/>
          <a:lstStyle/>
          <a:p>
            <a:r>
              <a:t>1.基因组学在医学中具有广泛的应用，包括疾病诊断、预后评估和药物研发等。</a:t>
            </a:r>
          </a:p>
          <a:p>
            <a:r>
              <a:t>2.随着基因组学技术的不断进步，其在临床实践中的应用将越来越广泛，为个体化医疗和精准诊断提供有力支持。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转录组学分析方法</a:t>
            </a:r>
          </a:p>
        </p:txBody>
      </p:sp>
      <p:sp>
        <p:nvSpPr>
          <p:cNvPr id="3" name="Subtitle 2"/>
          <p:cNvSpPr>
            <a:spLocks noGrp="1"/>
          </p:cNvSpPr>
          <p:nvPr>
            <p:ph type="subTitle" idx="1"/>
          </p:nvPr>
        </p:nvSpPr>
        <p:spPr/>
        <p:txBody>
          <a:bodyPr/>
          <a:lstStyle/>
          <a:p>
            <a:r>
              <a:t>系统生物学与多组学分析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转录组学分析方法</a:t>
            </a:r>
          </a:p>
        </p:txBody>
      </p:sp>
      <p:sp>
        <p:nvSpPr>
          <p:cNvPr id="3" name="Text Placeholder 2"/>
          <p:cNvSpPr>
            <a:spLocks noGrp="1"/>
          </p:cNvSpPr>
          <p:nvPr>
            <p:ph type="body" idx="1"/>
          </p:nvPr>
        </p:nvSpPr>
        <p:spPr/>
        <p:txBody>
          <a:bodyPr/>
          <a:lstStyle/>
          <a:p>
            <a:r>
              <a:t>转录组学简介</a:t>
            </a:r>
          </a:p>
        </p:txBody>
      </p:sp>
      <p:sp>
        <p:nvSpPr>
          <p:cNvPr id="4" name="Content Placeholder 3"/>
          <p:cNvSpPr>
            <a:spLocks noGrp="1"/>
          </p:cNvSpPr>
          <p:nvPr>
            <p:ph sz="half" idx="2"/>
          </p:nvPr>
        </p:nvSpPr>
        <p:spPr/>
        <p:txBody>
          <a:bodyPr/>
          <a:lstStyle/>
          <a:p>
            <a:r>
              <a:t>1.转录组学是研究生物体内所有RNA分子的学科，包括信使RNA（mRNA）、非编码RNA等。</a:t>
            </a:r>
          </a:p>
          <a:p>
            <a:r>
              <a:t>2.转录组学可以帮助研究人员了解基因的表达情况，进一步探究基因功能、调控机制等。</a:t>
            </a:r>
          </a:p>
          <a:p>
            <a:r>
              <a:t>3.转录组学技术包括RNA测序、芯片技术等，其中RNA测序是目前应用最广泛的转录组学技术。</a:t>
            </a:r>
          </a:p>
          <a:p/>
        </p:txBody>
      </p:sp>
      <p:sp>
        <p:nvSpPr>
          <p:cNvPr id="5" name="Text Placeholder 4"/>
          <p:cNvSpPr>
            <a:spLocks noGrp="1"/>
          </p:cNvSpPr>
          <p:nvPr>
            <p:ph type="body" idx="3"/>
          </p:nvPr>
        </p:nvSpPr>
        <p:spPr/>
        <p:txBody>
          <a:bodyPr/>
          <a:lstStyle/>
          <a:p>
            <a:r>
              <a:t>RNA测序技术</a:t>
            </a:r>
          </a:p>
        </p:txBody>
      </p:sp>
      <p:sp>
        <p:nvSpPr>
          <p:cNvPr id="6" name="Content Placeholder 5"/>
          <p:cNvSpPr>
            <a:spLocks noGrp="1"/>
          </p:cNvSpPr>
          <p:nvPr>
            <p:ph sz="half" idx="4"/>
          </p:nvPr>
        </p:nvSpPr>
        <p:spPr/>
        <p:txBody>
          <a:bodyPr/>
          <a:lstStyle/>
          <a:p>
            <a:r>
              <a:t>1.RNA测序技术可以检测样本中所有RNA分子的表达量，具有高通量、高灵敏度和高分辨率等优点。</a:t>
            </a:r>
          </a:p>
          <a:p>
            <a:r>
              <a:t>2.RNA测序技术可以帮助研究人员发现新转录本、可变剪接等转录组学特征，为基因功能研究提供更多信息。</a:t>
            </a:r>
          </a:p>
          <a:p>
            <a:r>
              <a:t>3.目前常用的RNA测序技术包括二代测序和三代测序，其中三代测序技术可以读取更长序列，提高转录本拼接的准确性。</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转录组学分析方法</a:t>
            </a:r>
          </a:p>
        </p:txBody>
      </p:sp>
      <p:sp>
        <p:nvSpPr>
          <p:cNvPr id="3" name="Text Placeholder 2"/>
          <p:cNvSpPr>
            <a:spLocks noGrp="1"/>
          </p:cNvSpPr>
          <p:nvPr>
            <p:ph type="body" idx="1"/>
          </p:nvPr>
        </p:nvSpPr>
        <p:spPr/>
        <p:txBody>
          <a:bodyPr/>
          <a:lstStyle/>
          <a:p>
            <a:r>
              <a:t>转录组数据质量控制</a:t>
            </a:r>
          </a:p>
        </p:txBody>
      </p:sp>
      <p:sp>
        <p:nvSpPr>
          <p:cNvPr id="4" name="Content Placeholder 3"/>
          <p:cNvSpPr>
            <a:spLocks noGrp="1"/>
          </p:cNvSpPr>
          <p:nvPr>
            <p:ph sz="half" idx="2"/>
          </p:nvPr>
        </p:nvSpPr>
        <p:spPr/>
        <p:txBody>
          <a:bodyPr/>
          <a:lstStyle/>
          <a:p>
            <a:r>
              <a:t>1.转录组数据质量控制是保证数据分析准确性和可靠性的重要步骤，包括数据清洗、质量评估等。</a:t>
            </a:r>
          </a:p>
          <a:p>
            <a:r>
              <a:t>2.常用的质量控制工具包括FastQC、TrimGalore等，可以检测数据质量并去除低质量序列。</a:t>
            </a:r>
          </a:p>
          <a:p>
            <a:r>
              <a:t>3.在数据分析过程中，还需要对数据进行标准化、批次效应去除等处理，以保证数据的一致性和可比性。</a:t>
            </a:r>
          </a:p>
          <a:p/>
        </p:txBody>
      </p:sp>
      <p:sp>
        <p:nvSpPr>
          <p:cNvPr id="5" name="Text Placeholder 4"/>
          <p:cNvSpPr>
            <a:spLocks noGrp="1"/>
          </p:cNvSpPr>
          <p:nvPr>
            <p:ph type="body" idx="3"/>
          </p:nvPr>
        </p:nvSpPr>
        <p:spPr/>
        <p:txBody>
          <a:bodyPr/>
          <a:lstStyle/>
          <a:p>
            <a:r>
              <a:t>转录组数据差异分析</a:t>
            </a:r>
          </a:p>
        </p:txBody>
      </p:sp>
      <p:sp>
        <p:nvSpPr>
          <p:cNvPr id="6" name="Content Placeholder 5"/>
          <p:cNvSpPr>
            <a:spLocks noGrp="1"/>
          </p:cNvSpPr>
          <p:nvPr>
            <p:ph sz="half" idx="4"/>
          </p:nvPr>
        </p:nvSpPr>
        <p:spPr/>
        <p:txBody>
          <a:bodyPr/>
          <a:lstStyle/>
          <a:p>
            <a:r>
              <a:t>1.转录组数据差异分析可以帮助研究人员比较不同样本或不同条件下基因表达的差异，进而找到与表型或疾病相关的基因。</a:t>
            </a:r>
          </a:p>
          <a:p>
            <a:r>
              <a:t>2.常用的差异分析方法包括DESeq2、edgeR等，可以根据实验设计和数据特点选择适合的方法。</a:t>
            </a:r>
          </a:p>
          <a:p>
            <a:r>
              <a:t>3.在差异分析过程中，还需要考虑多重检验校正、基因长度偏差等因素，以提高分析结果的准确性和可靠性。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https://d.book118.com/646050124054010035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系统生物学概述</vt:lpstr>
      <vt:lpstr> 系统生物学概述</vt:lpstr>
      <vt:lpstr> 系统生物学概述</vt:lpstr>
      <vt:lpstr> 系统生物学概述</vt:lpstr>
      <vt:lpstr> 多组学分析介绍</vt:lpstr>
      <vt:lpstr> 多组学分析介绍</vt:lpstr>
      <vt:lpstr> 多组学分析介绍</vt:lpstr>
      <vt:lpstr> 基因组学分析方法</vt:lpstr>
      <vt:lpstr> 基因组学分析方法</vt:lpstr>
      <vt:lpstr> 基因组学分析方法</vt:lpstr>
      <vt:lpstr> 基因组学分析方法</vt:lpstr>
      <vt:lpstr> 转录组学分析方法</vt:lpstr>
      <vt:lpstr> 转录组学分析方法</vt:lpstr>
      <vt:lpstr> 转录组学分析方法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2024-09-05T01:24:07.639</cp:lastPrinted>
  <dcterms:created xsi:type="dcterms:W3CDTF">2024-09-04T17:24:07Z</dcterms:created>
  <dcterms:modified xsi:type="dcterms:W3CDTF">2024-09-04T17:24:09Z</dcterms:modified>
</cp:coreProperties>
</file>