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93E66-3414-4F43-AD62-723A03A6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5082A-60E6-4910-8ED9-9D6AA6D2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959CB-D35B-4860-8D66-0FC271A45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A58F-E8C4-442E-8D75-F95DE9A3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8EE28A-EC27-4D5E-85B3-1A3E5E61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F104B-457F-4263-94A2-072C2C22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E7166-7886-4B0B-BDE5-13DA15E1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D1A86-6B90-4470-B652-FEC67DB9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FB9F7-A0F1-4D22-AB64-3B7C7D7C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EA6B2-59FF-452A-9736-17F8B41F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06AD9-6CAA-4762-AD79-7DD629C0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02101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设备安全培训\n## 1.设备安全培训的重要性及目的\n### 1.1设备安全培训对企业的意义\n### 1.2设备安全培训对员工的意义\n### 1.3设备安全培训的目标和预期效果\n## 2.设备安全基础知识\n### 2.1设备分类及常见设备安全特点\n### 2.2设备安全操作基本规程\n### 2.3设备安全防护装置及作用\n## 3.设备安全操作实务\n### 3.1设备使用前的安全检查\n### 3.2设备操作过程中的注意事项\n### 3.3设备使用后的维护保养\n## 4.设备安全事故预防与应对\n### 4.1设备安全事故的原因及预防措施\n### 4.2设备安全事故的应急处理流程\n### 4.3设备安全事故后的教训与改进\n## 5.设备安全培训和考核\n### 5.1设备安全培训的计划与实施\n### 5.2设备安全培训的效果评估\n### 5.3设备安全考核及奖惩制度\n## 6.设备安全管理实务\n### 6.1设备安全管理制度与流程\n### 6.2设备安全检查与隐患排查\n### 6.3设备安全事故应急预案及演练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设备安全培训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设备安全培训的重要性及目的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提高生产效率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减少安全事故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保护企业声誉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增强企业竞争力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吸引优秀人才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设备安全培训对企业的意义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设备安全培训对员工的意义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减少安全事故发生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保障员工生命安全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熟练掌握设备操作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减少设备故障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培养良好的工作习惯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遵守设备安全操作规程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定期检查维护设备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提高设备使用寿命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提高员工设备安全意识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提高员工设备操作技能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降低设备安全事故发生率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预期效果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设备安全培训的目标和预期效果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设备安全基础知识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设备分类及常见设备安全特点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化学品设备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常见设备安全特点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电气设备的绝缘性和安全性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压力设备的密封性和耐压性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化学品设备的耐腐蚀性和防火性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设备使用前检查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检查设备是否完好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检查设备安全防护装置是否齐全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检查设备电源是否正常</a:t>
                </a:r>
                <a:endParaRPr/>
              </a:p>
            </p:txBody>
          </p:sp>
        </p:grpSp>
        <p:grpSp>
          <p:nvGrpSpPr>
            <p:cNvPr id="2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设备操作注意事项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遵守设备操作规程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避免设备超负荷运行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防止设备过热、过压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设备使用后维护保养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清洁设备表面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检查设备润滑情况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定期检查设备部件</a:t>
                </a:r>
                <a:endParaRPr/>
              </a:p>
            </p:txBody>
          </p:sp>
        </p:grpSp>
      </p:grpSp>
      <p:pic>
        <p:nvPicPr>
          <p:cNvPr id="2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设备安全操作基本规程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设备安全防护装置及作用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设备安全防护装置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安全防护栏杆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安全警示标志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紧急停止开关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防止人员触电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防止设备故障伤人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提醒员工注意安全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紧急情况时立即停止设备运行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设备安全操作实务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检查设备是否完好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设备外观检查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设备内部检查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设备功能检查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检查设备安全防护装置是否齐全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安全防护栏杆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安全警示标志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紧急停止开关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检查设备电源是否正常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插座是否完好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电源线是否完好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漏电保护器是否正常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设备使用前的安全检查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按照设备使用说明操作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注意设备运行状态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避免设备超负荷运行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遵守设备操作规程</a:t>
                </a:r>
                <a:endParaRPr/>
              </a:p>
            </p:txBody>
          </p:sp>
        </p:grpSp>
        <p:grpSp>
          <p:nvGrpSpPr>
            <p:cNvPr id="2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定期检查设备冷却系统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检查设备压力表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避免设备长时间运行</a:t>
                </a:r>
                <a:endParaRPr/>
              </a:p>
            </p:txBody>
          </p:sp>
          <p:sp>
            <p:nvSpPr>
              <p:cNvPr id="3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避免设备过热、过压</a:t>
                </a:r>
                <a:endParaRPr/>
              </a:p>
            </p:txBody>
          </p:sp>
          <p:sp>
            <p:nvSpPr>
              <p:cNvPr id="3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佩戴个人防护装备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遵守设备安全操作规程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及时处理设备异常</a:t>
                </a:r>
                <a:endParaRPr/>
              </a:p>
            </p:txBody>
          </p:sp>
          <p:sp>
            <p:nvSpPr>
              <p:cNvPr id="3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防止设备故障伤人</a:t>
                </a:r>
                <a:endParaRPr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设备操作过程中的注意事项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清洁设备表面</a:t>
                </a:r>
                <a:endParaRPr/>
              </a:p>
            </p:txBody>
          </p:sp>
          <p:sp>
            <p:nvSpPr>
              <p:cNvPr id="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擦拭设备表面灰尘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清洗设备表面油污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保养设备表面涂层</a:t>
                </a:r>
                <a:endParaRPr/>
              </a:p>
            </p:txBody>
          </p:sp>
        </p:grpSp>
        <p:grpSp>
          <p:nvGrpSpPr>
            <p:cNvPr id="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检查设备润滑情况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检查润滑油是否充足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检查润滑油质量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定期更换润滑油</a:t>
                </a:r>
                <a:endParaRPr/>
              </a:p>
            </p:txBody>
          </p:sp>
        </p:grpSp>
        <p:grpSp>
          <p:nvGrpSpPr>
            <p:cNvPr id="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定期检查设备部件</a:t>
                </a:r>
                <a:endParaRPr/>
              </a:p>
            </p:txBody>
          </p:sp>
          <p:sp>
            <p:nvSpPr>
              <p:cNvPr id="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检查设备紧固件是否松动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检查设备部件磨损情况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及时更换损坏部件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设备使用后的维护保养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https://d.book118.com/646050210112010052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设备安全培训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2024-09-18T20:14:55.165</cp:lastPrinted>
  <dcterms:created xsi:type="dcterms:W3CDTF">2024-09-18T12:14:55Z</dcterms:created>
  <dcterms:modified xsi:type="dcterms:W3CDTF">2024-09-18T12:14:57Z</dcterms:modified>
</cp:coreProperties>
</file>