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8522C45-34CE-46E0-AB7B-22605098A18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14B4F-33C9-445F-993D-5D331927D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7578C-23C7-41EC-9967-73892C798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54597F-8B20-49ED-9CF1-96CB1B573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C32C94-F8BD-4F48-87D1-16F6C011B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1927E3-F7AC-428E-A784-D02DF68F0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4A965B-3595-40B0-BA0D-B38E6248B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A5C5A1-E129-49D6-A503-5E1822039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95A1EB-FC4C-438B-BD85-357163E7C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6BF0F6-77DB-476D-AB62-88250A556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81A95C-3783-4BD3-8FA1-B74A93737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F4F58-81BE-4764-ABFF-F0A9B088E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A183A81-1DFC-4BCA-9820-42B73A1D6D6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6FE5FCD-A871-42A1-A67A-6ECEAEA47D5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051205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礼仪培训对员工的职业责任心的培养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礼仪培训对员工职业责任心的影响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礼仪培训的实施方法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员工职业责任心的培养策略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礼仪培训案例分析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什么是礼仪培训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礼仪培训是指通过培训员工的社交礼仪、职场礼仪等方式，提升员工的职业素养和形象修养。这种培训有助于建立专业形象和良好沟通技巧。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礼仪培训的目的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提升个人素质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提高员工的职业素养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提升公司形象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塑造企业良好形象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增强自我认知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提升员工的自信心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礼仪培训的好处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加强职业操守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提升员工的职业道德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提高责任感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增强员工的职业责任心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增强沟通技巧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提高员工的沟通能力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礼貌用语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礼貌称谓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文明用语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商务拜访礼仪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商务餐桌礼仪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社交场合礼仪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公共场所礼仪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仪容仪表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穿着整洁得体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仪表端庄得体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礼仪培训对员工职业责任心的影响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提高员工的职业自律性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通过礼仪培训，员工能够建立良好的自我管理能力，提高自律性，对工作负责。这种自我管理能力可以让员工更好地控制自己的行为，从而提高工作效率和品质。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塑造团队合作精神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礼仪培训能帮助员工增强团队合作意识，提高团队协作效率，共同完成任务，展现责任心。团队合作是企业发展的重要组成部分，通过礼仪培训，员工可以更好地融入团队，实现协作共赢。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提升服务意识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通过礼仪培训，员工能够更加关注客户的需求，提供更加贴心的服务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理解客户需求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礼仪培训有助于员工维护企业形象，展现专业和亲和力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维护企业形象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学会礼仪可以帮助员工更好地处理各种服务问题，增强服务意识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解决问题能力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认真负责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工作中认真负责能够提高工作效率和质量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责任心是职业道德的核心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诚实守信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诚实守信是职业道德的重要体现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遵守承诺是提高企业信誉的关键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追求卓越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追求卓越是职业道德的追求目标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不断提升自我，实现职业成就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增强职业道德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礼仪培训教会员工尊重他人，培养良好的沟通方式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尊重他人是职业道德的基础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拓展潜力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通过礼仪培训，员工可以更好地与不同部门合作，拓展工作视野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跨部门合作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培养创新思维可以帮助员工更好地解决问题，实现职业发展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创新思维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礼仪培训促进员工自我成长，实现个人职业目标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自我成长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发展前景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通过礼仪培训，员工可以获得更多的晋升机会，实现职业发展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晋升机会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职业责任心是获得更高薪资的关键因素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薪资待遇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提高职业责任心可以增加员工在企业中的稳定性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职业稳定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礼仪培训的实施方法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培训方式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礼仪培训有多种方式，包括内部培训、外部培训和在线培训。内部培训可以提供公司特定的培训内容，外部培训则可以带来外部专家的经验分享，而在线培训则更加灵活方便，适合忙碌的员工参与。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外在形象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仪容仪表指导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礼貌用语演练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商务场合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商务礼仪实践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社交场合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社交礼仪训练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培训周期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基础知识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初级礼仪培训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深入训练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中级礼仪培训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专业提升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高级礼仪培训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https://d.book118.com/646051205013010104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礼仪培训对员工的职业责任心的培养</vt:lpstr>
      <vt:lpstr>目录</vt:lpstr>
      <vt:lpstr>第1章 礼仪培训的重要性</vt:lpstr>
      <vt:lpstr> </vt:lpstr>
      <vt:lpstr>礼仪培训的目的</vt:lpstr>
      <vt:lpstr>礼仪培训的好处</vt:lpstr>
      <vt:lpstr>礼仪培训的内容</vt:lpstr>
      <vt:lpstr>第2章 礼仪培训对员工职业责任心的影响</vt:lpstr>
      <vt:lpstr>提高员工的职业自律性</vt:lpstr>
      <vt:lpstr> </vt:lpstr>
      <vt:lpstr>提升服务意识</vt:lpstr>
      <vt:lpstr>增强职业道德</vt:lpstr>
      <vt:lpstr>拓展潜力</vt:lpstr>
      <vt:lpstr>发展前景</vt:lpstr>
      <vt:lpstr>第三章 礼仪培训的实施方法</vt:lpstr>
      <vt:lpstr> </vt:lpstr>
      <vt:lpstr>培训内容</vt:lpstr>
      <vt:lpstr>培训周期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2024-09-29T15:05:39.678</cp:lastPrinted>
  <dcterms:created xsi:type="dcterms:W3CDTF">2024-09-29T07:05:39Z</dcterms:created>
  <dcterms:modified xsi:type="dcterms:W3CDTF">2024-09-29T07:05:41Z</dcterms:modified>
</cp:coreProperties>
</file>