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166D3-73B0-4A9A-879C-83030228D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CF1F7-CF0A-41A7-B827-D12351DA4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20854-DB0A-4887-ABAF-4ECDF4554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2B727-F281-487C-9AE3-0635F8926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DDDDD-12FB-423D-AD17-AC1075088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1475EE-2531-46B6-BB2E-BAB597F96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4869FC-059E-4ADC-9FFB-27166480D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386F7-2EBA-49FF-BC98-6F3C1FA7D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8F2C9-556E-47E2-A7F8-F6C7F2ED9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9BEFA-6002-4E19-9458-045C7933C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4B7ED-D757-496C-91CD-CC5A5A0FC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52002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广告设计的户外广告设计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创意策略与表现技巧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视觉元素运用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空间布局与场景融合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材料选择与制作工艺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投放策略与效果评估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户外广告概述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250" r="22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户外广告是指利用公共或自有场地的建筑物、构筑物、空间、交通工具等形式设置、悬挂、张贴的广告，是广告传播的重要形式之一。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广告的历史可以追溯到古代，随着商业的发展和城市的繁荣，户外广告逐渐成为一种重要的宣传手段。现代户外广告的发展则与科技进步密切相关，如LED显示屏、3D打印等技术的应用，为户外广告带来了更多的创意和可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736" r="473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户外广告市场已经成为一个庞大的产业，涉及到多个领域和行业。随着城市化进程的加快和消费者需求的多样化，户外广告市场的竞争也日益激烈。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户外广告市场将继续保持快速增长的态势，其中数字化、智能化、互动化等将成为发展的重要趋势。同时，随着环保意识的提高和城市管理的规范化，户外广告的设计和制作也将更加注重环保、节能、安全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户外广告市场现状及趋势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户外广告的类型多种多样，包括路牌广告、霓虹灯广告、灯箱广告、公交车身广告、地铁广告、电梯广告等。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户外广告具有传播范围广、视觉冲击力强、信息传达直接等特点。同时，不同类型的户外广告还具有各自独特的特点和优势，如路牌广告具有地理位置优势，霓虹灯广告具有夜间视觉效果突出等。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75" r="26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户外广告类型与特点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创意策略与表现技巧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从日常生活中汲取创意灵感，关注身边的事物、环境和人的行为。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观察生活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借鉴其他领域的创意元素，如艺术、文化、科技等，进行跨界融合。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集思广益，通过团队讨论、思维碰撞激发创意火花。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创意来源及灵感激发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视觉冲击力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通过描绘场景、塑造人物等方式，引发观众的情感共鸣。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创意互动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设计互动环节，让观众参与其中，增强广告的传播效果。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运用大胆的色彩、构图和元素，打造具有视觉冲击力的画面。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用简洁的文字和图像传达广告信息，避免观众产生阅读障碍。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创意表现手法与技巧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案例分析：成功创意实践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某公益广告，用简洁明了的文字和图像传达环保理念，呼吁人们关注环境问题。同时设置互动环节，让观众参与其中，提高广告的传播效果和社会影响力。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某饮料品牌户外广告，运用大胆的色彩和夸张的图形元素，打造出极具视觉冲击力的画面，吸引观众眼球。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某汽车品牌户外广告，通过描绘驾驶场景和塑造人物形象，引发观众对自由、速度和激情的情感共鸣。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视觉元素运用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不同的色彩能引发不同的情感反应，如红色代表激情和活力，蓝色代表冷静和稳定。设计师需要了解色彩心理学，以选择合适的颜色搭配。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在户外广告设计中，高对比度的色彩搭配能提高广告的可见性和吸引力。设计师应运用对比强烈的色彩组合，以突出广告主题。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对比度与可见性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户外广告的色彩选择还需考虑周围环境的影响，如建筑物的颜色、自然光的照射等。设计师应使广告色彩与周围环境相协调，避免视觉冲突。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环境因素考虑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色彩搭配原理及实践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视觉冲击力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为了吸引观众的眼球，设计师应运用具有视觉冲击力的图形图像，如大胆的形状、强烈的色彩等。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与品牌形象一致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图形图像的设计应与品牌形象和广告主题保持一致，以加强品牌识别度和广告的传播效果。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户外广告中的图形图像应简洁明了，避免使用过于复杂的图案。简单的图形更容易吸引观众的注意力，并传达清晰的信息。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图形图像设计原则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https://d.book118.com/646052002030010040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2024-09-06T08:27:11.138</cp:lastPrinted>
  <dcterms:created xsi:type="dcterms:W3CDTF">2024-09-06T00:27:11Z</dcterms:created>
  <dcterms:modified xsi:type="dcterms:W3CDTF">2024-09-06T00:27:13Z</dcterms:modified>
</cp:coreProperties>
</file>