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VIAMF+RTKFLH+ArialMT"/>
      <p:regular r:id="rId17"/>
    </p:embeddedFont>
    <p:embeddedFont>
      <p:font typeface="DUQQNS+MS-UIGothic"/>
      <p:regular r:id="rId18"/>
    </p:embeddedFont>
    <p:embeddedFont>
      <p:font typeface="JEPFPE+QMNUDH+MicrosoftYaHei-Bold"/>
      <p:regular r:id="rId19"/>
    </p:embeddedFont>
    <p:embeddedFont>
      <p:font typeface="LQFKLS+BUCOUV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AFDEF-1D7C-49A2-8F50-D42A4B9D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18BD4-C61D-48F6-B988-56A5BE05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5282-6217-4DBB-A8F4-C68D6D4B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F131C-DD56-48E0-B0D9-17F99F11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61FCF-34DF-41D3-9C87-49D7BD86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FBFF2-3ADB-4F09-B85C-5D110A46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FBA0C-B866-495A-8228-229961A3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C84DD-2FCA-452E-ADB5-C5CE290E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D7802-7F9C-4A7B-998B-CEDE7827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DE66-9966-41EF-9AF8-16428205F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A1335-4757-4783-B773-19EF81D13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2010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VIAMF+RTKFLH+ArialMT"/>
                <a:cs typeface="TVIAMF+RTKF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量价分析法概述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738821" cy="2429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VIAMF+RTKFLH+ArialMT"/>
                <a:cs typeface="TVIAMF+RTKF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量价关系的基本形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VIAMF+RTKFLH+ArialMT"/>
                <a:cs typeface="TVIAMF+RTKF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量价分析法的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实战应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VIAMF+RTKFLH+ArialMT"/>
                <a:cs typeface="TVIAMF+RTKF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量价分析法的注意事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VIAMF+RTKFLH+ArialMT"/>
                <a:cs typeface="TVIAMF+RTKF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UQQNS+MS-UIGothic"/>
                <a:cs typeface="DUQQNS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UQQNS+MS-UIGothic"/>
                <a:cs typeface="DUQQNS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JEPFPE+QMNUDH+MicrosoftYaHei-Bold"/>
                <a:cs typeface="JEPFPE+QMNUDH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量价分析法的定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量价分析法的原理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量价分析法的原理基于市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供需关系的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化，当需求大于供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给时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，价格上升，成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交量放大；当供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大于需求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，价格下跌，成交量减少。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量价分析法的基本原理是市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供需关系的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化会影响股票的价格。当市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上的需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求大于供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给时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方力量推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股价上升，同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成交量也会相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放大；相反，当供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大于需求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卖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方力量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致股价下跌，成交量也会相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减少。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量价分析法的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UQQNS+MS-UIGothic"/>
                <a:cs typeface="DUQQNS+MS-UIGothic"/>
              </a:rPr>
              <a:t>量价分析法适用于各种股票市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DUQQNS+MS-UIGothic"/>
                <a:cs typeface="DUQQNS+MS-UIGothic"/>
              </a:rPr>
              <a:t>的分析，包括大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FFF"/>
                </a:solidFill>
                <a:latin typeface="DUQQNS+MS-UIGothic"/>
                <a:cs typeface="DUQQNS+MS-UIGothic"/>
              </a:rPr>
              <a:t>指数、行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UQQNS+MS-UIGothic"/>
                <a:cs typeface="DUQQNS+MS-UIGothic"/>
              </a:rPr>
              <a:t>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FFF"/>
                </a:solidFill>
                <a:latin typeface="DUQQNS+MS-UIGothic"/>
                <a:cs typeface="DUQQNS+MS-UIGothic"/>
              </a:rPr>
              <a:t>和个股等。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7329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量价分析法是一种广泛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用于股票市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的分析方法。无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是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于大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指数的整体走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是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于行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板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的波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甚至是具体到个股的交易信号判断，量价分析法都可以提供重要的参考依据。通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成交量和价格的深入研究，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投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者可以更好地把握市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，制定出更加科学合理的投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DUQQNS+MS-UIGothic"/>
                <a:cs typeface="DUQQNS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涨</a:t>
            </a: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量增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涨</a:t>
            </a: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7265" y="4179423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QQNS+MS-UIGothic"/>
                <a:cs typeface="DUQQN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价跌量增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15952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159521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12231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11659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800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UQQNS+MS-UIGothic"/>
                <a:cs typeface="DUQQNS+MS-UIGothic"/>
              </a:rPr>
              <a:t>价跌量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61555" y="1851461"/>
            <a:ext cx="1693023" cy="27787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834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  <a:p>
            <a:pPr marL="0" marR="0">
              <a:lnSpc>
                <a:spcPts val="2300"/>
              </a:lnSpc>
              <a:spcBef>
                <a:spcPts val="13829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DUQQNS+MS-UIGothic"/>
                <a:cs typeface="DUQQN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38999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https://d.book118.com/646052010132010054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TVIAMF+RTKFLH+ArialMT</vt:lpstr>
      <vt:lpstr>Times New Roman</vt:lpstr>
      <vt:lpstr>DUQQNS+MS-UIGothic</vt:lpstr>
      <vt:lpstr>SimSun</vt:lpstr>
      <vt:lpstr>JEPFPE+QMNUDH+MicrosoftYaHei-Bold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2024-09-21T16:29:43.337</cp:lastPrinted>
  <dcterms:created xsi:type="dcterms:W3CDTF">2024-09-21T08:29:43Z</dcterms:created>
  <dcterms:modified xsi:type="dcterms:W3CDTF">2024-09-21T08:29:44Z</dcterms:modified>
</cp:coreProperties>
</file>