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7D8C8-1015-45FA-B7DB-A6804AD5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4AC1C-9984-414A-9E0B-E5FE6C66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E17E2-48E0-42D2-85CC-6422A139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98410-1C3C-428D-8379-A72EA100B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7E2FC-3965-4A45-8B9A-915B320F3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B6921-0160-4ED6-83A3-7A5E2A615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3E425-1AE0-4D7F-A490-727816F09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43468-CA7F-4AEA-B816-2A3F57EE5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0AC66-6B5F-4C37-974D-903DDAFA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592F0-601F-4084-B3B9-11105135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665F2-5445-4EA4-8DDC-0E384793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2012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文化与艺术行业2024年人力资源调整与制度改革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人力资源现状评估与问题分析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人力资源调整策略制定与实施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制度改革方案设计与推进措施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组织架构优化及管理模式创新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员工关系管理与企业文化建设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行业现状及发展趋势分析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366" r="83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文化与艺术行业概况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文化与艺术行业是一个庞大的产业，包括影视制作、出版、音乐、美术、设计等多个子领域，为社会提供了丰富的文化产品和服务。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该行业从业人员众多，包括艺术家、设计师、编导、演员、策展人、文化经纪人等，他们具有高度的创造力和专业技能。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文化与艺术行业具有创新性、多样性和个性化等特点，同时也面临着市场竞争激烈、盈利模式不稳定等挑战。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随着互联网和人工智能技术的不断发展，文化与艺术行业将更加数字化和智能化，如数字化博物馆、智能音乐推荐等。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文化与艺术行业将与其他领域进行更多的跨界融合，如文旅结合、艺术与科技结合等，创造出更多元化的文化产品和服务。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随着全球化的加速推进，文化与艺术行业也将更加国际化，包括国际文化交流、国际艺术展览等。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随着行业的发展和技术的变革，对人才的需求也在发生变化。未来，行业将更加注重具备跨学科背景、创新思维和国际化视野的人才。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随着数字化和智能化技术的应用，对从业人员的技能要求也在不断提升，如数据分析、编程等技能将变得更加重要。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人才流动与招聘策略调整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面对人力资源需求的变化，企业需要调整招聘策略，加强校园招聘、社会招聘等多渠道的人才引进，同时注重内部培养和激励机制的完善，留住和吸引优秀人才。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人力资源现状评估与问题分析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人力资源结构分析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当前文化艺术行业从业人员年龄结构偏年轻化，35岁以下人员占比超过60%，需要关注年轻人才的职业成长和发展路径。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学历结构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行业从业人员学历水平普遍较高，本科及以上学历人员占比超过80%，但高层次、复合型人才相对匮乏。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岗位结构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行业内创意、策划、营销等核心岗位人才紧缺，辅助性岗位人员相对充裕，需要优化岗位结构，提高人力资源配置效率。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文化艺术行业人才具备较高的专业技能水平，但部分人才缺乏跨学科、跨领域的综合素质。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行业内人才创新能力较强，但创新成果的转化和应用有待加强。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随着国际文化交流的日益频繁，行业人才需要具备更广阔的国际化视野和跨文化沟通能力。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人才队伍素质评价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由于行业竞争激烈和薪酬待遇不尽合理，文化艺术行业存在一定程度的人才流失现象。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行业内人才激励机制相对单一，缺乏针对不同岗位和层次的差异化激励措施。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培训机制不健全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行业内部分企业对员工培训的重视程度不够，缺乏有效的培训机制和体系。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文化艺术行业在人才引进、使用和管理方面受到相关法律法规的限制和约束，需要企业在合法合规的前提下进行人力资源调整和优化。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人力资源调整策略制定与实施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通过人力资源调整，提高文化与艺术行业从业人员的工作效率与创造力，进而提升整体绩效。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1" b="78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7" r="180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提升整体绩效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针对行业特点和发展趋势，调整人才结构，吸引和留住优秀人才，提升行业竞争力。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优化人才结构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通过人力资源策略的调整，激发员工的工作热情和创新能力，促进行业创新发展。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激发员工活力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根据行业发展趋势和企业战略，优化岗位设置，合并、撤销或新增部分岗位，提高组织运行效率。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基于岗位优化结果，制定人员配置方案，包括人员招聘、内部调配、晋升和降职等，确保人岗匹配。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对现有岗位进行全面分析，明确岗位职责、工作要求和胜任力模型。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岗位优化与人员配置方案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https://d.book118.com/646052012222010034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2024-09-04T08:07:52.316</cp:lastPrinted>
  <dcterms:created xsi:type="dcterms:W3CDTF">2024-09-04T00:07:52Z</dcterms:created>
  <dcterms:modified xsi:type="dcterms:W3CDTF">2024-09-04T00:07:54Z</dcterms:modified>
</cp:coreProperties>
</file>