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9A3F9-910D-4B34-828F-854F3169F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FB222-9411-4C0D-8AAE-4EE06BE42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A792F-CC92-4985-ADFE-D070C3A91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BA6DE-34CB-404B-B3B3-43E7C9AD5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5EAB27-565A-4586-9E4F-7FFE16AD3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B2CA22-782F-404D-B714-73D9D0442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1A327B-1145-40BC-B6F5-53DB5F69C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D1AA8-7CB1-4ECB-B64A-CD4956946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69FA4-42FB-4B06-9B98-A03B00340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C8888-2933-46CC-81AC-DD719D61D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28672-CDCE-46FB-92F8-14ACF73EF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53204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注射肉毒素护理查房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注射肉毒素简介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注射肉毒素护理流程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注射肉毒素的并发症及处理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注射肉毒素的效果评估与注意事项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注射肉毒素的未来展望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注射肉毒素简介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肉毒素是一种由肉毒杆菌产生的神经毒素，通过抑制神经末梢释放乙酰胆碱来抑制肌肉收缩。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注射肉毒素可以用于治疗多种肌肉痉挛和神经性疾病，如斜颈、痉挛性斜颈、面肌痉挛等。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532" b="65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对于各种原因引起的肌肉痉挛，如脑外伤、脑瘫、多发性硬化等，注射肉毒素可以缓解肌肉紧张和疼痛。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肉毒素可以用于治疗某些神经性疾病，如面肌痉挛、眼睑痉挛等。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注射肉毒素的适应症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神经性疾病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肌肉痉挛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过敏体质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妊娠和哺乳期妇女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其他禁忌症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注射肉毒素的禁忌症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919" r="1491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对肉毒素或其成分过敏的患者禁止使用。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如帕金森病、重症肌无力等神经系统疾病患者不宜使用肉毒素。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孕妇和哺乳期妇女在注射肉毒素时应特别谨慎。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如心肺功能不全、肝肾功能不全等患者应避免使用肉毒素。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注射肉毒素护理流程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了解患者的基本健康状况，有无过敏史，以及注射肉毒素的目的。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签署知情同意书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准备药品和器械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确保患者了解注射肉毒素的风险、效果及注意事项，并签署知情同意书。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确保肉毒素药品在有效期内，准备无菌注射器、消毒用品等。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对注射部位进行严格消毒，防止感染。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消毒注射区域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确保注射深度、剂量准确，避免损伤血管和神经。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在注射过程中，密切观察患者的反应，如有异常及时处理。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观察患者反应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注射过程护理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注射后，让患者在留观区观察30分钟，无异常反应后方可离开。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告知患者注射后不宜立即按摩注射部位，避免剧烈运动和热水浴。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注意事项告知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注射后一周内，对患者的恢复情况进行回访，了解有无不良反应。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注射肉毒素的并发症及处理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https://d.book118.com/646053204140010034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2024-09-03T22:15:25.461</cp:lastPrinted>
  <dcterms:created xsi:type="dcterms:W3CDTF">2024-09-03T14:15:25Z</dcterms:created>
  <dcterms:modified xsi:type="dcterms:W3CDTF">2024-09-03T14:15:27Z</dcterms:modified>
</cp:coreProperties>
</file>