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E4A98-CAA4-4459-8407-E8CFE7FF9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327CE-88BD-4782-9341-A396F4717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90906-E956-47F0-AFEA-05B231047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B37DE-73CA-42DA-B0C4-E5B4D7E0E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C742A-C374-421D-9D24-68DD60C5A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FB2486-B61F-4427-844B-5658EE4BA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BE6236-04AF-4DF3-9925-D64D50ADC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6F4CC-56C1-4E73-9965-5175F14AA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F45A6-8F47-4980-AA6B-464B0EAFE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E5C19-E6C6-4877-A47C-51DED5279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3936F-BED0-44CD-A151-72EF7838C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54230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护理论文修改技巧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语言和表达的修改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结构和逻辑的修改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内容和论据的修改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格式和排版的修改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校对和审稿的修改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增强论文说服力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修改过程中可以对论点、论据进行优化和完善，使论文更具说服力，更容易得到读者认可。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符合学术规范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修改有助于确保论文符合学术规范和期刊要求，提高论文被接受发表的几率。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提高论文质量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通过修改，可以纠正语法、拼写、标点等错误，提高论文的语言表达准确性和流畅性，进而提升论文的整体质量。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论文修改的重要性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语言简洁明了，逻辑结构清晰，方便读者理解。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在保证准确性和清晰性的基础上，力求观点新颖、论据有力。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确保论文内容准确无误，数据、引用等可靠，无虚假成分。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遵循学术规范和期刊要求，格式、引用等符合标准。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论文修改的基本原则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语言和表达的修改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避免使用歧义和模糊的词汇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在修改论文时，应选择具体、明确的词汇，避免使用可能引起歧义或模糊的词汇。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准确使用专业术语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在论文中使用专业术语时，应确保准确无误，并对其进行适当的解释或定义。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语法和拼写检查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在提交论文之前，应仔细检查语法和拼写错误，以确保语言使用的准确性。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语言的准确性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保持句式和段落结构的多样性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在修改论文时，应注意句式和段落结构的多样性，避免冗长和复杂的句子结构。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精炼句子和段落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在修改论文时，应对句子和段落进行精炼，删除不必要的重复和冗余。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适当使用过渡词和短语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在论文中适当使用过渡词和短语，以增强文章的整体连贯性和流畅性。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表达的流畅性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遵循学术规范和标准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在修改论文时，应遵循学术规范和标准，确保使用的术语和格式符合相关领域的要求。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参考权威文献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在修改论文时，可以参考权威文献或专业教材，以确保使用的术语和概念是准确和规范的。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咨询专家或导师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在修改论文时，可以咨询相关领域的专家或导师，以获取关于术语规范使用的建议和指导。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术语的规范性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结构和逻辑的修改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确保摘要中包含了研究背景、目的、方法、结果和结论，为读者提供一个完整的概述。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列出论文的主要章节和子标题，展示论文的整体结构。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结构的完整性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目录的清晰性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摘要的完整性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确保段落之间的过渡自然、流畅，使读者能够跟随作者的思路。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段落之间的衔接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确保论点和论据之间逻辑严密，避免出现自相矛盾的情况。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论点与论据的一致性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逻辑的严密性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https://d.book118.com/646054230223010041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2024-09-08T22:00:35.065</cp:lastPrinted>
  <dcterms:created xsi:type="dcterms:W3CDTF">2024-09-08T14:00:35Z</dcterms:created>
  <dcterms:modified xsi:type="dcterms:W3CDTF">2024-09-08T14:00:37Z</dcterms:modified>
</cp:coreProperties>
</file>