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11EC4B-8EB9-4F95-9EBA-A16D25363F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3413E8-966C-4BC7-B4C2-4462F18D9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592DE0-BD4A-40C9-AAD9-48BF75759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488C32-F810-4506-B559-0AEBCA9A4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C7D524-E289-4BB1-BCA2-2C8A8955D4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3FFC1B-0048-456E-B6B5-C31342C02C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718655-4709-4ECE-8928-B478E10243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19FD7-D2B5-45C2-9ADA-2880BEF51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A290E-C85F-4D2E-80C9-CB28778ABD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716836-311A-4776-8B26-29672AACE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9210F9-2E70-438E-A486-2A88436C0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055011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医院后勤保障制度</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医院后勤保障制度概述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医院后勤保障的主要任务和职责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医院后勤保障制度的管理与实施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医院后勤保障制度的改进与创新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随着医疗技术的快速发展和医院规模的不断扩大，后勤保障工作的复杂性和重要性日益凸显。</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医院后勤保障是医院运营的重要环节，涉及物资采购、设备维护、环境卫生、安全保卫等多方面工作。</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医院后勤保障制度旨在为医疗工作提供稳定、高效的支持，确保诊疗、手术等医疗活动能够顺利进行。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确保医疗工作的正常进行</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提高医疗服务质量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降低运营成本</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促进医院可持续发展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良好的后勤保障能够为患者提供舒适、安全的就医环境，提升患者满意度，进而提高医疗服务质量。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合理规划和管理医院后勤保障资源，能够有效降低医院的运营成本，提高经济效益。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后勤保障制度的完善有助于提升医院的整体运营效率，为医院的可持续发展奠定坚实基础。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医院后勤保障制度概述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28" r="382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医院后勤保障制度是指为保障医院正常运营而建立的一系列管理制度和规范，包括物资采购、库存管理、设备维护、环境卫生、安全保卫等方面。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医院后勤保障制度是医院管理的重要组成部分，对于保障医疗质量和安全、提高医院运营效率、降低医疗成本等方面具有重要意义。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后勤保障制度的定义和重要性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58" r="17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医院后勤保障制度的发展经历了多个阶段，从最初的简单物资管理到现代的精细化、信息化管理，逐渐形成了完善的制度体系。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随着医疗技术的不断进步和医院规模的不断扩大，医院后勤保障制度也在不断发展和完善。未来，随着信息技术和智能化技术的应用，医院后勤保障制度将更加高效、智能和精细化。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后勤保障制度的历史和发展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https://d.book118.com/646055011203010102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2024-09-27T16:53:15.593</cp:lastPrinted>
  <dcterms:created xsi:type="dcterms:W3CDTF">2024-09-27T08:53:15Z</dcterms:created>
  <dcterms:modified xsi:type="dcterms:W3CDTF">2024-09-27T08:53:17Z</dcterms:modified>
</cp:coreProperties>
</file>