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16BA49-06C2-49AF-AFB6-72B251182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5E3D8-C4DC-461F-BE04-FE8B371CE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7DF758-8760-449B-A20E-8204D3103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2A4EF9-C3FB-4703-88E9-C7644C066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2D8908-6C76-4E98-974F-7A106EFB31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B125AC-3331-4310-9949-82C85E3A19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E3456-A232-4A89-AA27-BDEAC1D0F6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7FFEC-EF59-4971-B41A-266230D5F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374C15-B6E0-4CCE-B9A3-CA684AD38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703B0D-33F6-4014-A129-89EBCE0BB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DAF3D-1E3B-4A87-9CFE-0F9294655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0022123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创意便携用品行业分析报告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产品分析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行业挑战与机遇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营销策略与案例分析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行业概述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79" r="283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创意便携用品行业是指生产和销售具有创新设计、便于携带的日常用品的行业。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根据产品特性和应用场景，创意便携用品可分为多个子类别，如便携式餐具、旅行收纳用品、创意文具等。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05" b="10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全球创意便携用品市场规模持续增长，预计未来几年将保持稳定增长态势。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随着消费者对生活品质和个性化需求的提高，创意便携用品市场将不断扩大，尤其在电商平台的推动下，线上销售将持续增长。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如日本的MUJI、韩国的LINE FRIENDS等，这些品牌凭借创新设计和品牌影响力在全球范围内占据一定市场份额。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国际品牌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近年来，国内创意便携用品品牌快速崛起，如“新视角”、“摩米”等，这些品牌注重原创设计和品质，逐渐获得消费者认可。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国内品牌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行业主要参与者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市场分析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创意便携用品的主要消费者群体是年轻人和商务人士，他们注重生活品质和效率，对具有创新设计和实用性的产品感兴趣。</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消费者群体</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消费者对创意便携用品的需求呈现多样化、个性化、时尚化和便携化的特点，追求新颖、独特、高品质的产品，同时要求产品具有实用性和便利性。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需求特点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随着科技的发展和生活方式的改变，消费者对创意便携用品的需求也在不断变化，要求产品具有更高的科技含量和更丰富多样的功能。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需求变化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310" r="1731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创意便携用品行业的竞争企业主要包括传统品牌企业、创新品牌企业和电商企业等。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竞争企业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各企业采取不同的竞争策略，如推出新产品、提高产品质量、降低价格、加强品牌营销等，以吸引消费者并提高市场份额。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创意便携用品行业的竞争环境日益激烈，企业需要不断创新和提高竞争力，以应对市场变化和消费者需求的变化。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随着科技的不断发展，创意便携用品的智能化趋势越来越明显，如智能手环、智能音箱等智能设备的普及。</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消费者对产品的个性化需求越来越高，企业需要不断创新设计，推出符合消费者个性化需求的产品。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环保意识的提高，消费者对环保产品的需求也在增加，企业需要注重产品的环保性能和可持续性。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随着电商和实体店的融合发展，创意便携用品的销售渠道也在发生变化，线上线下融合成为行业发展的趋势。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线上线下融合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产品分析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创意便携用品的特点与优势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创意性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创意便携用品以其独特的设计和创新的理念，满足了消费者追求个性化和差异化的需求。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便携性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这类产品通常小巧轻便，方便携带，适合在旅行、户外活动等场景使用。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多功能性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创意便携用品往往具备多种功能，一物多用，提高了使用效率和便利性。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许多创意便携用品采用环保材料制成，既有利于降低环境污染，也符合消费者对绿色、健康生活方式的追求。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https://d.book118.com/646100221235010051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2024-09-18T00:30:02.754</cp:lastPrinted>
  <dcterms:created xsi:type="dcterms:W3CDTF">2024-09-17T16:30:02Z</dcterms:created>
  <dcterms:modified xsi:type="dcterms:W3CDTF">2024-09-17T16:30:04Z</dcterms:modified>
</cp:coreProperties>
</file>