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CC942-D6C6-4E4A-99F5-6550322A1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DC4F7-0FA4-4B1D-AA8E-B6F53656C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5A1DE-55CA-418F-81FD-F175556B4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8C7C8-8F7B-4FC0-9AB1-77A1F43F2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B92B76-CD04-4BEC-A8F3-7929F4274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8A59DF-167E-481B-9C57-DD14E4BE0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4D6E25-38F3-4927-921A-96400872A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E7983-87A5-4CE3-8566-294D082F7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FDE82-4774-43A7-82DF-BB48DC082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BBB3E-100D-4558-8F69-CD4F88225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99585-59C0-425E-8AEB-01ABF3F17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0204501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客户服务技巧的提升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客户服务概述与重要性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沟通技巧在客户服务中应用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建立良好客户关系策略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处理客户投诉与纠纷方法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团队协作在客户服务中作用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不断学习和创新，提升自我能力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客户服务是指企业与客户之间的交互过程，旨在满足客户需求、提供良好体验并建立长期关系。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客户服务是企业与客户之间的桥梁，直接影响客户满意度和忠诚度，进而影响企业声誉和业绩。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通过提供及时、准确、专业的服务，满足客户需求，提高客户满意度。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增强客户忠诚度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促进口碑传播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优质服务能够赢得客户信任，使客户更愿意持续购买产品或服务，形成忠诚度。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满意的客户会向他人推荐企业的产品或服务，为企业带来更多潜在客户。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优秀客户服务对企业影响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72" b="65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提升客户服务技巧意义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通过提升客户服务技巧，能够更准确地理解客户需求，提供更优质的服务。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在激烈的市场竞争中，优秀的客户服务能够成为企业的核心竞争力之一。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通过不断提升客户服务水平，能够吸引和保留更多客户，为企业创造持续稳定的收入来源。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沟通技巧在客户服务中应用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在与客户交流时，保持专注和耐心，认真听取客户的意见和需求。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在听完客户的陈述后，用自己的话复述客户的问题或需求，确保自己正确理解。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通过提问和引导，深入了解客户的需求和期望，以便更好地满足他们的要求。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有效倾听与理解客户需求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用简洁明了的语言回答客户的问题，避免使用过于专业或晦涩的词汇。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在回答客户问题时，按照逻辑顺序进行回应，确保客户能够清晰理解。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有条理地回应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在回答客户问题的基础上，主动提供相关的额外信息，以便客户更好地了解产品或服务。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提供额外信息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清晰表达与回应问题能力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同理心表达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站在客户的角度思考问题，理解他们的感受和需求，表达出对他们的关心和理解。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在面对客户的抱怨或投诉时，保持冷静和耐心，不要急于反驳或争辩。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积极解决问题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以积极的态度协助客户解决问题，提供可行的解决方案，并跟进问题的进展情况。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情绪管理与同理心运用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建立良好客户关系策略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尊重客户的文化背景、个人习惯和需求，以平等、友好的态度与客户交流。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尊重客户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用真诚的心去倾听客户的需求和意见，积极解决客户的问题，提供优质的服务。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使用礼貌、规范的服务用语，展现专业、热情的服务形象。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尊重、真诚对待每一位客户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记录客户信息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建立完善的客户档案，记录客户的基本信息、历史交易记录和服务需求，以便更好地满足客户需求。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提供定制化服务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根据客户的特殊需求，提供定制化的产品或服务方案，让客户感受到贴心的关怀。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观察细节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留意客户的言行举止，从中发现客户的需求和偏好，提供个性化的服务。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关注细节，提供个性化服务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https://d.book118.com/646102045011010032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2024-08-30T21:54:23.430</cp:lastPrinted>
  <dcterms:created xsi:type="dcterms:W3CDTF">2024-08-30T13:54:23Z</dcterms:created>
  <dcterms:modified xsi:type="dcterms:W3CDTF">2024-08-30T13:54:25Z</dcterms:modified>
</cp:coreProperties>
</file>