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B08C7E5-6BBB-4CF8-86B9-2C12D61DE61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DBAFFF-644E-4CFE-9A46-53AF2425E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A4C11-BD94-4AE8-836F-6320A732B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B8D1D1-0EFA-4983-A090-53C9B7043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94CD92-47DE-4C49-8BAB-3D315E924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654134-1187-4845-B165-1ECD09185A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CECD0E-F738-46BB-A64D-748D4CFB1B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EFB810-7AA6-4B48-A897-81D0ADC2DE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46117E-6D65-4B96-A726-2AB198DBE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0AD1E-1AC7-4642-85E2-45CC85D5B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62E837-1100-4A74-9B38-8EB7F33EA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1A564-2A06-4900-A88B-B9122DB8F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600AEF3-EE5F-44D9-8872-86D92266665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6149DDD-559E-48A7-B049-6CD72141AD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102105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家电行业安全生产规章制度培训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安全生产规章制度的重要性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家电行业的特点和安全隐患</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家电行业的安全生产培训实践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家电行业安全生产规章制度的监督和管理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安全生产规章制度的重要性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安全生产规章制度的定义</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安全生产规章制度是企业为保障员工生命财产安全，规范生产经营行为而制定的一系列规定和要求。</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为什么安全生产规章制度至关重要？</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确保员工的生命安全是企业首要责任</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保障员工生命安全</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规章制度的执行能有效预防事故的发生</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防止事故发生</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安全生产规章制度有效提升生产效率</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提高生产效率</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良好的规章制度有助于企业形象的提升</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维护企业形象</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安全生产规章制度应包含的内容</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制定预防措施，减少事故发生可能性</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事故预防措施</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规范操作流程，保障作业安全</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安全操作规程</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建立应急预案，处理突发事件</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紧急应急预案</a:t>
            </a:r>
            <a:endParaRPr lang="en-US" sz="3000" b="0" strike="noStrike" spc="-1">
              <a:solidFill>
                <a:srgbClr val="000000"/>
              </a:solidFill>
              <a:latin typeface="Arial"/>
            </a:endParaRPr>
          </a:p>
        </p:txBody>
      </p:sp>
      <p:sp>
        <p:nvSpPr>
          <p:cNvPr id="10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如何建立有效的安全生产规章制度</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领导层需重视安全生产工作，确保规章制度得以执行</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由企业领导高度重视</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培养员工安全意识，共同维护安全环境</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充分调动员工的安全意识</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根据实际情况不断完善规章制度，使之适应企业发展</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不断完善和更新规章制度</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定期进行安全培训，提高员工安全知识水平</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加强培训和教育</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家电行业的特点和安全隐患</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家电行业的发展现状</a:t>
            </a:r>
            <a:endParaRPr lang="en-US" sz="3500" b="0" strike="noStrike" spc="-1">
              <a:solidFill>
                <a:srgbClr val="000000"/>
              </a:solidFill>
              <a:latin typeface="Arial"/>
            </a:endParaRPr>
          </a:p>
        </p:txBody>
      </p:sp>
      <p:sp>
        <p:nvSpPr>
          <p:cNvPr id="11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家电行业在我国经济中扮演着重要角色，随着人们生活水平提高，家电产品种类繁多，应用领域也越来越广泛。</a:t>
            </a:r>
            <a:endParaRPr lang="en-US" sz="25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家电行业的安全隐患</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可能导致电击事故</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电器漏电隐患</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电器问题引发</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火灾事故风险</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容易导致不当操作</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安全使用知识不足</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对员工进行专业的安全培训</a:t>
            </a:r>
            <a:endParaRPr lang="en-US" sz="2200" b="0" strike="noStrike" spc="-1">
              <a:solidFill>
                <a:srgbClr val="000000"/>
              </a:solidFill>
              <a:latin typeface="Arial"/>
            </a:endParaRPr>
          </a:p>
        </p:txBody>
      </p:sp>
      <p:sp>
        <p:nvSpPr>
          <p:cNvPr id="12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提高操作技能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掌握安全知识</a:t>
            </a:r>
            <a:endParaRPr lang="en-US" sz="1500" b="0" strike="noStrike" spc="-1">
              <a:solidFill>
                <a:srgbClr val="000000"/>
              </a:solidFill>
              <a:latin typeface="Arial"/>
            </a:endParaRPr>
          </a:p>
        </p:txBody>
      </p:sp>
      <p:sp>
        <p:nvSpPr>
          <p:cNvPr id="12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加强售后服务及用户指导</a:t>
            </a:r>
            <a:endParaRPr lang="en-US" sz="2200" b="0" strike="noStrike" spc="-1">
              <a:solidFill>
                <a:srgbClr val="000000"/>
              </a:solidFill>
              <a:latin typeface="Arial"/>
            </a:endParaRPr>
          </a:p>
        </p:txBody>
      </p:sp>
      <p:sp>
        <p:nvSpPr>
          <p:cNvPr id="13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及时解决问题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提供正确使用指导</a:t>
            </a:r>
            <a:endParaRPr lang="en-US" sz="1500" b="0" strike="noStrike" spc="-1">
              <a:solidFill>
                <a:srgbClr val="000000"/>
              </a:solidFill>
              <a:latin typeface="Arial"/>
            </a:endParaRPr>
          </a:p>
        </p:txBody>
      </p:sp>
      <p:sp>
        <p:nvSpPr>
          <p:cNvPr id="13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家电行业安全生产规章制度的特殊要求</a:t>
            </a:r>
            <a:endParaRPr lang="en-US" sz="3600" b="0" strike="noStrike" spc="-1">
              <a:solidFill>
                <a:schemeClr val="dk1"/>
              </a:solidFill>
              <a:latin typeface="Arial"/>
            </a:endParaRPr>
          </a:p>
        </p:txBody>
      </p:sp>
      <p:sp>
        <p:nvSpPr>
          <p:cNvPr id="13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严格执行产品质量标准</a:t>
            </a:r>
            <a:endParaRPr lang="en-US" sz="2200" b="0" strike="noStrike" spc="-1">
              <a:solidFill>
                <a:srgbClr val="000000"/>
              </a:solidFill>
              <a:latin typeface="Arial"/>
            </a:endParaRPr>
          </a:p>
        </p:txBody>
      </p:sp>
      <p:sp>
        <p:nvSpPr>
          <p:cNvPr id="13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确保产品安全性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提升品牌形象</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家电行业的安全生产规章制度建设</a:t>
            </a:r>
            <a:endParaRPr lang="en-US" sz="3600" b="0" strike="noStrike" spc="-1">
              <a:solidFill>
                <a:schemeClr val="dk1"/>
              </a:solidFill>
              <a:latin typeface="Arial"/>
            </a:endParaRPr>
          </a:p>
        </p:txBody>
      </p:sp>
      <p:sp>
        <p:nvSpPr>
          <p:cNvPr id="14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4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设立安全生产管理部门</a:t>
            </a:r>
            <a:endParaRPr lang="en-US" sz="3000" b="0" strike="noStrike" spc="-1">
              <a:solidFill>
                <a:srgbClr val="000000"/>
              </a:solidFill>
              <a:latin typeface="Arial"/>
            </a:endParaRPr>
          </a:p>
        </p:txBody>
      </p:sp>
      <p:sp>
        <p:nvSpPr>
          <p:cNvPr id="14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加强与相关部门的合作</a:t>
            </a:r>
            <a:endParaRPr lang="en-US" sz="3000" b="0" strike="noStrike" spc="-1">
              <a:solidFill>
                <a:srgbClr val="000000"/>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4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制定家电产品安全检测标准</a:t>
            </a:r>
            <a:endParaRPr lang="en-US" sz="3000" b="0" strike="noStrike" spc="-1">
              <a:solidFill>
                <a:srgbClr val="000000"/>
              </a:solidFill>
              <a:latin typeface="Arial"/>
            </a:endParaRPr>
          </a:p>
        </p:txBody>
      </p:sp>
      <p:sp>
        <p:nvSpPr>
          <p:cNvPr id="14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家电行业安全生产规章制度的建设对于提升产品质量，保障员工和消费者的安全至关重要。只有严格遵守规章制度，才能有效预防安全事故的发生，确保行业持续稳定发展。</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安全生产培训的重要性</a:t>
            </a:r>
            <a:endParaRPr lang="en-US" sz="3600" b="0" strike="noStrike" spc="-1">
              <a:solidFill>
                <a:schemeClr val="dk1"/>
              </a:solidFill>
              <a:latin typeface="Arial"/>
            </a:endParaRPr>
          </a:p>
        </p:txBody>
      </p:sp>
      <p:sp>
        <p:nvSpPr>
          <p:cNvPr id="1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安全生产培训对企业的意义</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安全生产培训对企业至关重要。通过培训可以提升员工的安全防范意识，提高员工的应急处理能力，从而减少事故发生的可能性。员工的安全意识和应急处理能力直接影响着企业的生产安全和员工的生命安全。</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安全生产培训的内容</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包括正确使用家电产品的方法和注意事项</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家电产品的安全使用知识</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培训员工在紧急情况下的行动和救援方法</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紧急疏散和救援演练</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学习企业制定的安全操作规程和流程</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安全操作规程的学习</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安全生产培训的方式和方法</a:t>
            </a:r>
            <a:endParaRPr lang="en-US" sz="3600" b="0" strike="noStrike" spc="-1">
              <a:solidFill>
                <a:schemeClr val="dk1"/>
              </a:solidFill>
              <a:latin typeface="Arial"/>
            </a:endParaRPr>
          </a:p>
        </p:txBody>
      </p:sp>
      <p:sp>
        <p:nvSpPr>
          <p:cNvPr id="16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定期组织员工参加安全生产培训课程</a:t>
            </a:r>
            <a:endParaRPr lang="en-US" sz="2000" b="0" strike="noStrike" spc="-1">
              <a:solidFill>
                <a:srgbClr val="000000"/>
              </a:solidFill>
              <a:latin typeface="Arial"/>
            </a:endParaRPr>
          </a:p>
        </p:txBody>
      </p:sp>
      <p:sp>
        <p:nvSpPr>
          <p:cNvPr id="16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线下安全生产培训课程</a:t>
            </a:r>
            <a:endParaRPr lang="en-US" sz="3000" b="0" strike="noStrike" spc="-1">
              <a:solidFill>
                <a:srgbClr val="000000"/>
              </a:solidFill>
              <a:latin typeface="Arial"/>
            </a:endParaRPr>
          </a:p>
        </p:txBody>
      </p:sp>
      <p:sp>
        <p:nvSpPr>
          <p:cNvPr id="17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通过在岗培训和实际操作演练提高员工的安全意识和操作能力</a:t>
            </a:r>
            <a:endParaRPr lang="en-US" sz="2000" b="0" strike="noStrike" spc="-1">
              <a:solidFill>
                <a:srgbClr val="000000"/>
              </a:solidFill>
              <a:latin typeface="Arial"/>
            </a:endParaRPr>
          </a:p>
        </p:txBody>
      </p:sp>
      <p:sp>
        <p:nvSpPr>
          <p:cNvPr id="17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在岗培训和实操演练</a:t>
            </a:r>
            <a:endParaRPr lang="en-US" sz="3000" b="0" strike="noStrike" spc="-1">
              <a:solidFill>
                <a:srgbClr val="000000"/>
              </a:solidFill>
              <a:latin typeface="Arial"/>
            </a:endParaRPr>
          </a:p>
        </p:txBody>
      </p:sp>
      <p:sp>
        <p:nvSpPr>
          <p:cNvPr id="1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邀请专业培训机构开展安全生产培训</a:t>
            </a:r>
            <a:endParaRPr lang="en-US" sz="2000" b="0" strike="noStrike" spc="-1">
              <a:solidFill>
                <a:srgbClr val="000000"/>
              </a:solidFill>
              <a:latin typeface="Arial"/>
            </a:endParaRPr>
          </a:p>
        </p:txBody>
      </p:sp>
      <p:sp>
        <p:nvSpPr>
          <p:cNvPr id="17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专业培训机构的培训</a:t>
            </a:r>
            <a:endParaRPr lang="en-US" sz="3000" b="0" strike="noStrike" spc="-1">
              <a:solidFill>
                <a:srgbClr val="000000"/>
              </a:solidFill>
              <a:latin typeface="Arial"/>
            </a:endParaRPr>
          </a:p>
        </p:txBody>
      </p:sp>
      <p:sp>
        <p:nvSpPr>
          <p:cNvPr id="17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员工安全防范意识的提升</a:t>
            </a:r>
            <a:endParaRPr lang="en-US" sz="2200" b="0" strike="noStrike" spc="-1">
              <a:solidFill>
                <a:srgbClr val="000000"/>
              </a:solidFill>
              <a:latin typeface="Arial"/>
            </a:endParaRPr>
          </a:p>
        </p:txBody>
      </p:sp>
      <p:sp>
        <p:nvSpPr>
          <p:cNvPr id="17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评估员工对安全防范的认识和态度的变化</a:t>
            </a:r>
            <a:endParaRPr lang="en-US" sz="1500" b="0" strike="noStrike" spc="-1">
              <a:solidFill>
                <a:srgbClr val="000000"/>
              </a:solidFill>
              <a:latin typeface="Arial"/>
            </a:endParaRPr>
          </a:p>
        </p:txBody>
      </p:sp>
      <p:sp>
        <p:nvSpPr>
          <p:cNvPr id="18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安全操作规程的执行情况</a:t>
            </a:r>
            <a:endParaRPr lang="en-US" sz="2200" b="0" strike="noStrike" spc="-1">
              <a:solidFill>
                <a:srgbClr val="000000"/>
              </a:solidFill>
              <a:latin typeface="Arial"/>
            </a:endParaRPr>
          </a:p>
        </p:txBody>
      </p:sp>
      <p:sp>
        <p:nvSpPr>
          <p:cNvPr id="18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检查员工对安全操作规程的遵守情况</a:t>
            </a:r>
            <a:endParaRPr lang="en-US" sz="1500" b="0" strike="noStrike" spc="-1">
              <a:solidFill>
                <a:srgbClr val="000000"/>
              </a:solidFill>
              <a:latin typeface="Arial"/>
            </a:endParaRPr>
          </a:p>
        </p:txBody>
      </p:sp>
      <p:sp>
        <p:nvSpPr>
          <p:cNvPr id="18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安全生产培训效果的评估</a:t>
            </a:r>
            <a:endParaRPr lang="en-US" sz="3600" b="0" strike="noStrike" spc="-1">
              <a:solidFill>
                <a:schemeClr val="dk1"/>
              </a:solidFill>
              <a:latin typeface="Arial"/>
            </a:endParaRPr>
          </a:p>
        </p:txBody>
      </p:sp>
      <p:sp>
        <p:nvSpPr>
          <p:cNvPr id="18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安全事故发生率的变化</a:t>
            </a:r>
            <a:endParaRPr lang="en-US" sz="2200" b="0" strike="noStrike" spc="-1">
              <a:solidFill>
                <a:srgbClr val="000000"/>
              </a:solidFill>
              <a:latin typeface="Arial"/>
            </a:endParaRPr>
          </a:p>
        </p:txBody>
      </p:sp>
      <p:sp>
        <p:nvSpPr>
          <p:cNvPr id="18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比较培训前后安全事故的发生情况</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9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是企业持续发展的基石，只有员工具备了安全意识和应对能力，企业才能避免安全事故的发生，保障生产的顺利进行。希望通过本次培训，所有员工能够牢记安全第一的理念，共同为企业的安全生产贡献力量。</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https://d.book118.com/646102105013010104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家电行业安全生产规章制度培训</vt:lpstr>
      <vt:lpstr>目录</vt:lpstr>
      <vt:lpstr>第1章 安全生产规章制度的重要性</vt:lpstr>
      <vt:lpstr>安全生产规章制度的定义</vt:lpstr>
      <vt:lpstr>为什么安全生产规章制度至关重要？</vt:lpstr>
      <vt:lpstr>安全生产规章制度应包含的内容</vt:lpstr>
      <vt:lpstr>如何建立有效的安全生产规章制度</vt:lpstr>
      <vt:lpstr>第2章 家电行业的特点和安全隐患</vt:lpstr>
      <vt:lpstr> </vt:lpstr>
      <vt:lpstr>家电行业的安全隐患</vt:lpstr>
      <vt:lpstr>家电行业安全生产规章制度的特殊要求</vt:lpstr>
      <vt:lpstr>家电行业的安全生产规章制度建设</vt:lpstr>
      <vt:lpstr>总结</vt:lpstr>
      <vt:lpstr>第3章 安全生产培训的重要性</vt:lpstr>
      <vt:lpstr> </vt:lpstr>
      <vt:lpstr>安全生产培训的内容</vt:lpstr>
      <vt:lpstr>安全生产培训的方式和方法</vt:lpstr>
      <vt:lpstr>安全生产培训效果的评估</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2024-09-29T15:10:19.110</cp:lastPrinted>
  <dcterms:created xsi:type="dcterms:W3CDTF">2024-09-29T07:10:19Z</dcterms:created>
  <dcterms:modified xsi:type="dcterms:W3CDTF">2024-09-29T07:10:21Z</dcterms:modified>
</cp:coreProperties>
</file>