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DFAE4-AB8F-4ED3-B8FE-05DC771E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A78A7-74CA-455B-ACB8-6581BCE66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C0C16-1A29-43C7-B2D3-A8A7EE78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F8B3C-1EF2-4430-A73E-3E7A5EA4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B563F5-2E81-4F5F-AA9A-973D759CB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360EF-7241-4F8A-B66E-299676779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2214A-0E76-40DA-B0B7-48F07F0A7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24A81-7504-40E3-A9A3-EE1F7C860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2E865-DD16-4F1A-9BAD-8F7674F17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A83DF-C432-4024-A2B8-61C0EDBC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09419-1D92-4C9A-9123-33105715C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04012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自媒体平台的商业合作与收入多元化策略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自媒体平台的商业合作模式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自媒体平台的收入多元化策略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自媒体平台商业合作的案例分析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自媒体平台商业合作的挑战与对策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自媒体平台的商业合作模式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广告植入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自媒体平台通过在内容中植入广告，与广告主合作，获取广告费用。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广告联盟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自媒体平台加入广告联盟，通过展示和点击广告获取收益。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自媒体与品牌进行合作，共同推广产品或服务，获取合作费用。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广告合作模式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用户付费成为会员，享受自媒体平台提供的独家内容或特权服务。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针对部分优质内容，用户需付费阅读，自媒体平台按比例分成。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付费阅读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自媒体平台提供专业知识和技能培训，用户付费学习。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知识付费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内容付费模式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自媒体平台开发自有品牌商品，通过电商渠道销售。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自有品牌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与品牌合作推出联名商品，通过自媒体平台进行推广销售。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联名商品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为电商平台导流，获得商品销售分成。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导购分成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电商模式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组织线上活动，如线上直播、线上比赛等，吸引用户参与并获得赞助。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为品牌或机构提供活动策划服务，获取策划费用。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组织线下活动，如讲座、展览、沙龙等，与赞助商合作获取收益。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活动合作模式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自媒体平台的收入多元化策略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93" r="144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112" r="2111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通过与广告主合作，在自媒体平台上展示广告，获取广告费用。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提供有偿的优质内容，如电子书、课程、讲座等，吸引用户付费订阅。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与品牌进行合作，参与品牌推广活动，获得合作费用或产品赞助。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在自媒体平台上开设店铺，销售与品牌相关的产品或服务。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电商销售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多元化收入来源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明确自媒体的品牌定位，以吸引目标用户并保持用户粘性。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通过多渠道宣传和推广，提高自媒体在行业和用户中的知名度和影响力。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提高内容质量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持续提供高质量、有价值的内容，提升用户对品牌的信任和忠诚度。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提升自媒体品牌价值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优化平台界面和操作流程，提高用户在使用自媒体平台时的便捷性和舒适度。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创新内容形式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采用图文、视频、音频等多种形式，满足用户多样化的内容需求。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增强互动性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设置评论、点赞、分享等功能，鼓励用户参与互动，提高用户活跃度。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优化内容与用户体验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https://d.book118.com/646104012055010102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2024-09-27T03:10:13.490</cp:lastPrinted>
  <dcterms:created xsi:type="dcterms:W3CDTF">2024-09-26T19:10:13Z</dcterms:created>
  <dcterms:modified xsi:type="dcterms:W3CDTF">2024-09-26T19:10:15Z</dcterms:modified>
</cp:coreProperties>
</file>