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86DA36-A6B0-4845-8124-277D125D4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09D3F8-E0B1-428E-803D-FD5CD4317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64E2E5-8212-4CD6-AC67-B47B014BC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8E0A55-0D92-4960-98D0-D9C4F4260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CC8E68-FEA9-4D84-B8FE-A99E60054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77E164-6F3A-4D9A-8867-1F7B109BF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7686FB-264E-444E-B8B9-DC7064CE0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600AE6-584F-4718-B85F-E1D5D2CC9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B611A0-2A36-4243-B5D3-66E343896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AF26DC-7BDA-4C23-B6D0-568AF6EB0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D1D7B5-8569-42DE-BABB-644E5C8B8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104113031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葡萄膜炎护理教学查房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葡萄膜炎概述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葡萄膜炎护理要点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葡萄膜炎患者教育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葡萄膜炎护理案例分享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葡萄膜炎护理研究进展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葡萄膜炎概述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02" r="3260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281" r="252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葡萄膜炎是一种累及葡萄膜、视网膜、玻璃体等眼组织的炎症性疾病。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根据病因和发病机制，葡萄膜炎可分为感染性、非感染性、继发性等类型。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感染、自身免疫、外伤、药物等多种因素均可导致葡萄膜炎的发生。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炎症反应导致葡萄膜组织充血、水肿、渗出等，进而影响视力。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眼部疼痛、畏光、流泪、视力下降等。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8792" b="8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25" b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医生通过裂隙灯检查、眼底镜检查等手段进行诊断。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结合临床表现、实验室检查和影像学检查结果进行综合判断。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葡萄膜炎护理要点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确保患者按时、按量服用医生开具的药物，避免自行增减剂量或更换药物。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遵医嘱用药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密切观察患者的病情变化，如出现异常症状应及时就医。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按照医生建议定期进行复查，以便及时了解病情进展和治疗效果。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避免过度用眼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限制患者使用电子产品的时间，避免长时间阅读或注视屏幕。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保持眼部清洁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定期清洁眼部，避免细菌感染。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防止眼部外伤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提醒患者注意保护眼睛，避免受到外伤。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000" r="15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眼部护理与注意事项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患者生活方式的调整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健康饮食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鼓励患者保持均衡的饮食结构，多摄入富含维生素和抗氧化物质的食物。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根据患者的身体状况，指导其进行适量的运动，增强体质。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保持良好的作息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保证充足的睡眠时间，避免熬夜和过度劳累。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关注患者的情绪变化，及时进行疏导和安慰。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情绪疏导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向患者及其家属普及葡萄膜炎的相关知识，提高其对疾病的认知和理解。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鼓励患者积极参与社交活动，与家人和朋友保持联系，获得情感支持。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心理护理与支持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葡萄膜炎患者教育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https://d.book118.com/646104113031010040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2024-09-06T09:04:24.886</cp:lastPrinted>
  <dcterms:created xsi:type="dcterms:W3CDTF">2024-09-06T01:04:24Z</dcterms:created>
  <dcterms:modified xsi:type="dcterms:W3CDTF">2024-09-06T01:04:26Z</dcterms:modified>
</cp:coreProperties>
</file>