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76C0E-C534-4A7F-997F-9E3A12700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E9651-6D8A-4E20-BAB1-0ED5DB26B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16055-7E59-4622-8D29-09539FFBA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97854-D53F-42CD-8C58-6BD276231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E0E49-FDCA-4D56-8F19-033FCB52B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93235B-1AC1-4E8C-ACFF-34E9B3E04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20EBEA-7215-4185-A8B7-C7DAA7785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0C3C2-DDDA-4E47-A415-064134BEF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2A174-3BD0-4DEB-8BF0-A51AF2673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D3698-DAB3-42F0-BC57-2A64124E4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E790A-FA7F-458C-8CF7-34FC81935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0524321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妊娠期护理技术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产后恢复与护理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妊娠期基础知识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182" r="401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204" r="402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妊娠期是指从受孕到分娩的整个过程，通常为40周。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妊娠期可分为早期妊娠（1-12周）、中期妊娠（13-28周）和晚期妊娠（29-40周）。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妊娠期定义与阶段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受孕后的前8周，胎儿主要器官和系统开始形成。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胚胎期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从第9周到第38周，胎儿继续生长和发育，逐渐形成完整的器官和身体结构。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从出生到28天，新生儿需要特殊的护理和关注，以适应新环境。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胎儿发育过程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孕妇生理变化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孕妇体内激素水平发生变化，以适应胎儿的生长发育。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子宫逐渐增大，以满足胎儿的生长和发育。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孕妇体重逐渐增加，以满足胎儿和自身的营养需求。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孕妇还可能出现其他生理变化，如妊娠纹、静脉曲张等。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激素变化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子宫变化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体重增加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妊娠期护理技术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营养均衡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确保孕妇获得足够的蛋白质、碳水化合物、脂肪、维生素和矿物质，以满足胎儿的生长和发育需求。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根据孕妇的身高、体重、体型等因素，制定合理的饮食计划，避免孕期过度增重。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避免食物过敏和感染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孕妇应避免食用可能引起过敏或感染的食物，如生肉、生鱼片等。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孕妇应进行适量的有氧运动，如散步、游泳、孕妇瑜伽等，以增强心肺功能和肌肉力量。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9" r="4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9" r="4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970" r="1897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孕妇应避免剧烈的身体运动，以免对胎儿造成伤害。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孕妇在运动前应咨询医生意见，确保自身和胎儿的健康状况适合运动。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运动前的注意事项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孕妇应学会调节情绪，保持乐观、积极的心态，减轻焦虑和抑郁。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孕妇应与家人、朋友和医生保持沟通，获得必要的支持和帮助。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孕妇应保证充足的睡眠时间，提高睡眠质量，有助于缓解压力和疲劳。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https://d.book118.com/646105243214010041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2024-09-08T21:10:31.533</cp:lastPrinted>
  <dcterms:created xsi:type="dcterms:W3CDTF">2024-09-08T13:10:31Z</dcterms:created>
  <dcterms:modified xsi:type="dcterms:W3CDTF">2024-09-08T13:10:33Z</dcterms:modified>
</cp:coreProperties>
</file>