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189AE6-E903-4753-BE7A-17F1D6522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43043E-99DE-4282-91FD-2A89B39374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5DADB5-2ACA-49B7-B6D3-D40C853011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C10447-BD37-42AA-98AF-92492A93D9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3A9799-AC1D-4A16-A93D-E8D6ADDD5D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577CBF0-2BD5-4FDC-BA04-E3DA323590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E1FD16-FF7C-4D63-B279-BD3017DD5B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2AE5FA-FFCB-4F00-AF6B-10B2FD88E4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82A471-27E7-40BD-8B7D-35ACEB1689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D1BD00-81CD-49F2-AF54-F9CE220581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873C7F-F9E7-4D36-9E07-D1888850A3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6112145100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强直性脊柱炎的生物活性因子作用机制研究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生物活性因子概述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强直性脊柱炎中生物活性因子的作用机制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强直性脊柱炎中生物活性因子的研究进展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生物活性因子在强直性脊柱炎治疗中的应用前景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67054" y="172053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8776" y="178893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AutoShape 4"/>
          <p:cNvSpPr/>
          <p:nvPr/>
        </p:nvSpPr>
        <p:spPr>
          <a:xfrm>
            <a:off x="1804696" y="1549847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强直性脊柱炎（Ankylosing Spondylitis，AS）是一种慢性、进行性的炎症性关节病，主要侵犯脊柱和骶髂关节，导致关节强直和功能障碍。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267054" y="332962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78301" y="3398024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1804696" y="3158939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AS的发病机制尚未完全明确，但遗传、免疫和环境因素在其发病过程中起着重要作用。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11" name="AutoShape 11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AutoShape 22"/>
          <p:cNvSpPr/>
          <p:nvPr/>
        </p:nvSpPr>
        <p:spPr>
          <a:xfrm>
            <a:off x="1804696" y="475036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AS的临床表现包括腰背痛、晨僵、脊柱活动受限等，严重者可导致脊柱畸形和残疾。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62116" y="4828813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强直性脊柱炎概述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73363" y="4897210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10" y="1500306"/>
            <a:ext cx="4453160" cy="44531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27317" y="1652939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生物活性因子是一类具有调节细胞生长、分化和代谢等功能的生物分子，包括细胞因子、生长因子、趋化因子等。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5303897" y="1500306"/>
            <a:ext cx="1289643" cy="4453160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827317" y="3205107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在AS的发病过程中，多种生物活性因子参与免疫炎症反应，如肿瘤坏死因子-α（TNF-α）、白细胞介素-1（IL-1）、白细胞介素-6（IL-6）等。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27317" y="4795486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这些生物活性因子通过激活免疫细胞、促进炎症反应和组织破坏等作用，导致AS的发生和发展。</a:t>
            </a:r>
          </a:p>
        </p:txBody>
      </p:sp>
      <p:sp>
        <p:nvSpPr>
          <p:cNvPr id="7" name="Freeform 7"/>
          <p:cNvSpPr/>
          <p:nvPr/>
        </p:nvSpPr>
        <p:spPr>
          <a:xfrm>
            <a:off x="5682324" y="1976969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751818" y="3549091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738407" y="5059127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生物活性因子在强直性脊柱炎中的作用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研究目的和意义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揭示生物活性因子在AS发病过程中的作用机制，为AS的诊断和治疗提供新的思路和方法。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通过研究生物活性因子的作用机制，可以深入了解AS的免疫炎症反应过程，为开发新的抗炎药物和免疫调节剂提供理论依据。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同时，研究生物活性因子的作用机制还有助于发现新的治疗靶点，为AS的个性化治疗提供可能。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生物活性因子概述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生物活性因子是指一类具有调节细胞生长、分化、代谢和免疫等生理功能的生物分子，包括蛋白质、多肽、氨基酸、脂质、糖类等。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生物活性因子的来源和作用方式，可将其分为内源性生物活性因子和外源性生物活性因子。内源性生物活性因子主要由机体自身细胞产生，如细胞因子、生长因子等；外源性生物活性因子则来自外部环境，如食物中的营养素、微生物代谢产物等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生物活性因子的定义和分类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调节细胞生长和分化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生物活性因子可通过与细胞表面的受体结合，激活或抑制细胞内的信号转导通路，从而调节细胞的生长和分化。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促进组织修复和再生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生物活性因子能够刺激细胞增殖、迁移和分化，促进组织修复和再生，如生长因子能够促进创伤愈合和组织再生。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调节免疫功能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生物活性因子对机体的免疫功能具有重要的调节作用，能够增强或抑制免疫细胞的活性和功能，从而维持免疫系统的平衡。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生物活性因子的生理功能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参与炎症反应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强直性脊柱炎是一种慢性炎症性疾病，生物活性因子如细胞因子、趋化因子等在其中发挥着重要的作用，参与炎症反应的调节和放大。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促进骨质破坏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强直性脊柱炎患者体内存在多种生物活性因子，如肿瘤坏死因子-α（TNF-α）、白细胞介素-1（IL-1）等，这些因子能够刺激破骨细胞的活性和功能，促进骨质破坏和关节损伤。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调节免疫应答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生物活性因子还能够调节强直性脊柱炎患者的免疫应答，如干扰素-γ（IFN-γ）能够抑制Th17细胞的分化和功能，从而减轻炎症反应和关节损伤。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生物活性因子与强直性脊柱炎的关系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强直性脊柱炎中生物活性因子的作用机制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生物活性因子促进炎症反应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在强直性脊柱炎中，一些生物活性因子如肿瘤坏死因子-α（TNF-α）和白介素-1（IL-1）等，可以促进炎症反应的发生和发展，导致关节炎症和疼痛。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生物活性因子调节炎症介质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生物活性因子还可以调节炎症介质如前列腺素、一氧化氮等的合成和释放，进一步影响炎症反应的过程。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炎症反应与生物活性因子的关系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https://d.book118.com/646112145100010044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2024-09-12T16:12:45.425</cp:lastPrinted>
  <dcterms:created xsi:type="dcterms:W3CDTF">2024-09-12T08:12:45Z</dcterms:created>
  <dcterms:modified xsi:type="dcterms:W3CDTF">2024-09-12T08:12:47Z</dcterms:modified>
</cp:coreProperties>
</file>